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06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09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08_0.xml" ContentType="application/vnd.ms-powerpoint.comments+xml"/>
  <Override PartName="/ppt/notesSlides/notesSlide24.xml" ContentType="application/vnd.openxmlformats-officedocument.presentationml.notesSlide+xml"/>
  <Override PartName="/ppt/comments/modernComment_105_0.xml" ContentType="application/vnd.ms-powerpoint.comments+xml"/>
  <Override PartName="/ppt/notesSlides/notesSlide25.xml" ContentType="application/vnd.openxmlformats-officedocument.presentationml.notesSlide+xml"/>
  <Override PartName="/ppt/comments/modernComment_10E_0.xml" ContentType="application/vnd.ms-powerpoint.comments+xml"/>
  <Override PartName="/ppt/notesSlides/notesSlide26.xml" ContentType="application/vnd.openxmlformats-officedocument.presentationml.notesSlide+xml"/>
  <Override PartName="/ppt/comments/modernComment_10F_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1_0.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50" r:id="rId4"/>
    <p:sldMasterId id="2147483656" r:id="rId5"/>
    <p:sldMasterId id="2147483687" r:id="rId6"/>
    <p:sldMasterId id="2147483707" r:id="rId7"/>
    <p:sldMasterId id="2147483748" r:id="rId8"/>
  </p:sldMasterIdLst>
  <p:notesMasterIdLst>
    <p:notesMasterId r:id="rId144"/>
  </p:notesMasterIdLst>
  <p:handoutMasterIdLst>
    <p:handoutMasterId r:id="rId145"/>
  </p:handoutMasterIdLst>
  <p:sldIdLst>
    <p:sldId id="295" r:id="rId9"/>
    <p:sldId id="486" r:id="rId10"/>
    <p:sldId id="2147472186" r:id="rId11"/>
    <p:sldId id="2147472210" r:id="rId12"/>
    <p:sldId id="2147472211" r:id="rId13"/>
    <p:sldId id="2147472212" r:id="rId14"/>
    <p:sldId id="2147472213" r:id="rId15"/>
    <p:sldId id="2147472214" r:id="rId16"/>
    <p:sldId id="2147472215" r:id="rId17"/>
    <p:sldId id="2147472216" r:id="rId18"/>
    <p:sldId id="2147472217" r:id="rId19"/>
    <p:sldId id="2147472218" r:id="rId20"/>
    <p:sldId id="2147472219" r:id="rId21"/>
    <p:sldId id="2147472220" r:id="rId22"/>
    <p:sldId id="2147472221" r:id="rId23"/>
    <p:sldId id="2147472222" r:id="rId24"/>
    <p:sldId id="2147472223" r:id="rId25"/>
    <p:sldId id="2147472224" r:id="rId26"/>
    <p:sldId id="2147472225" r:id="rId27"/>
    <p:sldId id="2147472226" r:id="rId28"/>
    <p:sldId id="2147472187" r:id="rId29"/>
    <p:sldId id="598" r:id="rId30"/>
    <p:sldId id="2147472192" r:id="rId31"/>
    <p:sldId id="256" r:id="rId32"/>
    <p:sldId id="262" r:id="rId33"/>
    <p:sldId id="263" r:id="rId34"/>
    <p:sldId id="269" r:id="rId35"/>
    <p:sldId id="265" r:id="rId36"/>
    <p:sldId id="259" r:id="rId37"/>
    <p:sldId id="264" r:id="rId38"/>
    <p:sldId id="261" r:id="rId39"/>
    <p:sldId id="270" r:id="rId40"/>
    <p:sldId id="271" r:id="rId41"/>
    <p:sldId id="272" r:id="rId42"/>
    <p:sldId id="273" r:id="rId43"/>
    <p:sldId id="275" r:id="rId44"/>
    <p:sldId id="276" r:id="rId45"/>
    <p:sldId id="301" r:id="rId46"/>
    <p:sldId id="297" r:id="rId47"/>
    <p:sldId id="596" r:id="rId48"/>
    <p:sldId id="487" r:id="rId49"/>
    <p:sldId id="597" r:id="rId50"/>
    <p:sldId id="421" r:id="rId51"/>
    <p:sldId id="517" r:id="rId52"/>
    <p:sldId id="590" r:id="rId53"/>
    <p:sldId id="605" r:id="rId54"/>
    <p:sldId id="606" r:id="rId55"/>
    <p:sldId id="404" r:id="rId56"/>
    <p:sldId id="2147472193" r:id="rId57"/>
    <p:sldId id="386" r:id="rId58"/>
    <p:sldId id="492" r:id="rId59"/>
    <p:sldId id="2147472131" r:id="rId60"/>
    <p:sldId id="2147472194" r:id="rId61"/>
    <p:sldId id="2147472195" r:id="rId62"/>
    <p:sldId id="401" r:id="rId63"/>
    <p:sldId id="402" r:id="rId64"/>
    <p:sldId id="2147472196" r:id="rId65"/>
    <p:sldId id="2147472133" r:id="rId66"/>
    <p:sldId id="2147472236" r:id="rId67"/>
    <p:sldId id="493" r:id="rId68"/>
    <p:sldId id="501" r:id="rId69"/>
    <p:sldId id="502" r:id="rId70"/>
    <p:sldId id="496" r:id="rId71"/>
    <p:sldId id="2147472198" r:id="rId72"/>
    <p:sldId id="2147472132" r:id="rId73"/>
    <p:sldId id="387" r:id="rId74"/>
    <p:sldId id="388" r:id="rId75"/>
    <p:sldId id="370" r:id="rId76"/>
    <p:sldId id="382" r:id="rId77"/>
    <p:sldId id="392" r:id="rId78"/>
    <p:sldId id="2147472203" r:id="rId79"/>
    <p:sldId id="461" r:id="rId80"/>
    <p:sldId id="468" r:id="rId81"/>
    <p:sldId id="2147472167" r:id="rId82"/>
    <p:sldId id="2147472136" r:id="rId83"/>
    <p:sldId id="2147472138" r:id="rId84"/>
    <p:sldId id="2147472130" r:id="rId85"/>
    <p:sldId id="514" r:id="rId86"/>
    <p:sldId id="529" r:id="rId87"/>
    <p:sldId id="2147472202" r:id="rId88"/>
    <p:sldId id="527" r:id="rId89"/>
    <p:sldId id="530" r:id="rId90"/>
    <p:sldId id="2147472134" r:id="rId91"/>
    <p:sldId id="2147472227" r:id="rId92"/>
    <p:sldId id="257" r:id="rId93"/>
    <p:sldId id="258" r:id="rId94"/>
    <p:sldId id="2147472228" r:id="rId95"/>
    <p:sldId id="260" r:id="rId96"/>
    <p:sldId id="2147472229" r:id="rId97"/>
    <p:sldId id="2147472230" r:id="rId98"/>
    <p:sldId id="2147472231" r:id="rId99"/>
    <p:sldId id="2147472232" r:id="rId100"/>
    <p:sldId id="2147472233" r:id="rId101"/>
    <p:sldId id="266" r:id="rId102"/>
    <p:sldId id="267" r:id="rId103"/>
    <p:sldId id="296" r:id="rId104"/>
    <p:sldId id="2147472234" r:id="rId105"/>
    <p:sldId id="277" r:id="rId106"/>
    <p:sldId id="278" r:id="rId107"/>
    <p:sldId id="279" r:id="rId108"/>
    <p:sldId id="283" r:id="rId109"/>
    <p:sldId id="284" r:id="rId110"/>
    <p:sldId id="286" r:id="rId111"/>
    <p:sldId id="288" r:id="rId112"/>
    <p:sldId id="290" r:id="rId113"/>
    <p:sldId id="291" r:id="rId114"/>
    <p:sldId id="292" r:id="rId115"/>
    <p:sldId id="293" r:id="rId116"/>
    <p:sldId id="294" r:id="rId117"/>
    <p:sldId id="2147472235" r:id="rId118"/>
    <p:sldId id="300" r:id="rId119"/>
    <p:sldId id="463" r:id="rId120"/>
    <p:sldId id="464" r:id="rId121"/>
    <p:sldId id="452" r:id="rId122"/>
    <p:sldId id="465" r:id="rId123"/>
    <p:sldId id="2147472208" r:id="rId124"/>
    <p:sldId id="403" r:id="rId125"/>
    <p:sldId id="418" r:id="rId126"/>
    <p:sldId id="419" r:id="rId127"/>
    <p:sldId id="415" r:id="rId128"/>
    <p:sldId id="416" r:id="rId129"/>
    <p:sldId id="420" r:id="rId130"/>
    <p:sldId id="378" r:id="rId131"/>
    <p:sldId id="2147472209" r:id="rId132"/>
    <p:sldId id="2147472204" r:id="rId133"/>
    <p:sldId id="535" r:id="rId134"/>
    <p:sldId id="458" r:id="rId135"/>
    <p:sldId id="531" r:id="rId136"/>
    <p:sldId id="2147472146" r:id="rId137"/>
    <p:sldId id="2147472126" r:id="rId138"/>
    <p:sldId id="2147472127" r:id="rId139"/>
    <p:sldId id="2147472201" r:id="rId140"/>
    <p:sldId id="2147472111" r:id="rId141"/>
    <p:sldId id="513" r:id="rId142"/>
    <p:sldId id="533" r:id="rId143"/>
  </p:sldIdLst>
  <p:sldSz cx="12192000" cy="6858000"/>
  <p:notesSz cx="6858000" cy="9144000"/>
  <p:custDataLst>
    <p:tags r:id="rId14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544940-45AB-1CC7-B4C5-004A0660A596}" name="GAVRA" initials="G" userId="GAVRA" providerId="None"/>
  <p188:author id="{1B00F154-A3F7-96F8-3333-E9B7F8D74DB7}" name="Raluca Toma" initials="RT" userId="S::Raluca@urban-initiative.eu::049feb3a-608d-443e-813c-ef650b6424d1" providerId="AD"/>
  <p188:author id="{815A75F6-9CF3-E555-0DC9-BD3930DF7A8F}" name="Martina Pertoldi" initials="MP" userId="S::martina.pertoldi@informest.it::7810ea51-66b1-4dc2-bef4-a92da523e2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589A6F-6C8B-4A0C-B6C4-C65E820AC927}" v="37" dt="2024-12-09T18:52:39.2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36"/>
    <p:restoredTop sz="96247" autoAdjust="0"/>
  </p:normalViewPr>
  <p:slideViewPr>
    <p:cSldViewPr snapToGrid="0" snapToObjects="1">
      <p:cViewPr varScale="1">
        <p:scale>
          <a:sx n="63" d="100"/>
          <a:sy n="63" d="100"/>
        </p:scale>
        <p:origin x="472" y="56"/>
      </p:cViewPr>
      <p:guideLst/>
    </p:cSldViewPr>
  </p:slideViewPr>
  <p:notesTextViewPr>
    <p:cViewPr>
      <p:scale>
        <a:sx n="1" d="1"/>
        <a:sy n="1" d="1"/>
      </p:scale>
      <p:origin x="0" y="0"/>
    </p:cViewPr>
  </p:notesTextViewPr>
  <p:notesViewPr>
    <p:cSldViewPr snapToGrid="0" snapToObjects="1">
      <p:cViewPr varScale="1">
        <p:scale>
          <a:sx n="154" d="100"/>
          <a:sy n="154" d="100"/>
        </p:scale>
        <p:origin x="3520" y="2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theme" Target="theme/theme1.xml"/><Relationship Id="rId5" Type="http://schemas.openxmlformats.org/officeDocument/2006/relationships/slideMaster" Target="slideMasters/slideMaster3.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microsoft.com/office/2016/11/relationships/changesInfo" Target="changesInfos/changesInfo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tags" Target="tags/tag1.xml"/><Relationship Id="rId7" Type="http://schemas.openxmlformats.org/officeDocument/2006/relationships/slideMaster" Target="slideMasters/slideMaster5.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presProps" Target="presProps.xml"/><Relationship Id="rId8" Type="http://schemas.openxmlformats.org/officeDocument/2006/relationships/slideMaster" Target="slideMasters/slideMaster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1.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microsoft.com/office/2018/10/relationships/authors" Target="author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customXml" Target="../customXml/item3.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notesMaster" Target="notesMasters/notesMaster1.xml"/><Relationship Id="rId90"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le Bucella" userId="43f89895c35592f4" providerId="LiveId" clId="{44589A6F-6C8B-4A0C-B6C4-C65E820AC927}"/>
    <pc:docChg chg="undo custSel addSld delSld modSld sldOrd">
      <pc:chgData name="Adele Bucella" userId="43f89895c35592f4" providerId="LiveId" clId="{44589A6F-6C8B-4A0C-B6C4-C65E820AC927}" dt="2024-12-09T18:52:39.373" v="2233" actId="27636"/>
      <pc:docMkLst>
        <pc:docMk/>
      </pc:docMkLst>
      <pc:sldChg chg="add">
        <pc:chgData name="Adele Bucella" userId="43f89895c35592f4" providerId="LiveId" clId="{44589A6F-6C8B-4A0C-B6C4-C65E820AC927}" dt="2024-11-29T08:05:47.677" v="1297"/>
        <pc:sldMkLst>
          <pc:docMk/>
          <pc:sldMk cId="0" sldId="256"/>
        </pc:sldMkLst>
      </pc:sldChg>
      <pc:sldChg chg="add">
        <pc:chgData name="Adele Bucella" userId="43f89895c35592f4" providerId="LiveId" clId="{44589A6F-6C8B-4A0C-B6C4-C65E820AC927}" dt="2024-12-02T17:29:47.389" v="2161"/>
        <pc:sldMkLst>
          <pc:docMk/>
          <pc:sldMk cId="0" sldId="257"/>
        </pc:sldMkLst>
      </pc:sldChg>
      <pc:sldChg chg="add">
        <pc:chgData name="Adele Bucella" userId="43f89895c35592f4" providerId="LiveId" clId="{44589A6F-6C8B-4A0C-B6C4-C65E820AC927}" dt="2024-12-02T17:29:47.389" v="2161"/>
        <pc:sldMkLst>
          <pc:docMk/>
          <pc:sldMk cId="0" sldId="258"/>
        </pc:sldMkLst>
      </pc:sldChg>
      <pc:sldChg chg="delSp modSp add mod setBg">
        <pc:chgData name="Adele Bucella" userId="43f89895c35592f4" providerId="LiveId" clId="{44589A6F-6C8B-4A0C-B6C4-C65E820AC927}" dt="2024-11-29T10:05:42.348" v="1314" actId="478"/>
        <pc:sldMkLst>
          <pc:docMk/>
          <pc:sldMk cId="0" sldId="259"/>
        </pc:sldMkLst>
        <pc:spChg chg="del mod">
          <ac:chgData name="Adele Bucella" userId="43f89895c35592f4" providerId="LiveId" clId="{44589A6F-6C8B-4A0C-B6C4-C65E820AC927}" dt="2024-11-29T10:05:42.348" v="1314" actId="478"/>
          <ac:spMkLst>
            <pc:docMk/>
            <pc:sldMk cId="0" sldId="259"/>
            <ac:spMk id="139" creationId="{00000000-0000-0000-0000-000000000000}"/>
          </ac:spMkLst>
        </pc:spChg>
      </pc:sldChg>
      <pc:sldChg chg="add">
        <pc:chgData name="Adele Bucella" userId="43f89895c35592f4" providerId="LiveId" clId="{44589A6F-6C8B-4A0C-B6C4-C65E820AC927}" dt="2024-12-02T17:29:47.389" v="2161"/>
        <pc:sldMkLst>
          <pc:docMk/>
          <pc:sldMk cId="0" sldId="260"/>
        </pc:sldMkLst>
      </pc:sldChg>
      <pc:sldChg chg="modSp add">
        <pc:chgData name="Adele Bucella" userId="43f89895c35592f4" providerId="LiveId" clId="{44589A6F-6C8B-4A0C-B6C4-C65E820AC927}" dt="2024-11-29T08:05:47.677" v="1297"/>
        <pc:sldMkLst>
          <pc:docMk/>
          <pc:sldMk cId="0" sldId="261"/>
        </pc:sldMkLst>
        <pc:spChg chg="mod">
          <ac:chgData name="Adele Bucella" userId="43f89895c35592f4" providerId="LiveId" clId="{44589A6F-6C8B-4A0C-B6C4-C65E820AC927}" dt="2024-11-29T08:05:47.677" v="1297"/>
          <ac:spMkLst>
            <pc:docMk/>
            <pc:sldMk cId="0" sldId="261"/>
            <ac:spMk id="179" creationId="{00000000-0000-0000-0000-000000000000}"/>
          </ac:spMkLst>
        </pc:spChg>
      </pc:sldChg>
      <pc:sldChg chg="modSp add mod">
        <pc:chgData name="Adele Bucella" userId="43f89895c35592f4" providerId="LiveId" clId="{44589A6F-6C8B-4A0C-B6C4-C65E820AC927}" dt="2024-11-29T10:02:34.699" v="1306" actId="1076"/>
        <pc:sldMkLst>
          <pc:docMk/>
          <pc:sldMk cId="0" sldId="262"/>
        </pc:sldMkLst>
        <pc:spChg chg="mod">
          <ac:chgData name="Adele Bucella" userId="43f89895c35592f4" providerId="LiveId" clId="{44589A6F-6C8B-4A0C-B6C4-C65E820AC927}" dt="2024-11-29T08:05:47.677" v="1297"/>
          <ac:spMkLst>
            <pc:docMk/>
            <pc:sldMk cId="0" sldId="262"/>
            <ac:spMk id="199" creationId="{00000000-0000-0000-0000-000000000000}"/>
          </ac:spMkLst>
        </pc:spChg>
        <pc:spChg chg="mod">
          <ac:chgData name="Adele Bucella" userId="43f89895c35592f4" providerId="LiveId" clId="{44589A6F-6C8B-4A0C-B6C4-C65E820AC927}" dt="2024-11-29T10:02:26.269" v="1305" actId="14100"/>
          <ac:spMkLst>
            <pc:docMk/>
            <pc:sldMk cId="0" sldId="262"/>
            <ac:spMk id="200" creationId="{00000000-0000-0000-0000-000000000000}"/>
          </ac:spMkLst>
        </pc:spChg>
        <pc:spChg chg="mod">
          <ac:chgData name="Adele Bucella" userId="43f89895c35592f4" providerId="LiveId" clId="{44589A6F-6C8B-4A0C-B6C4-C65E820AC927}" dt="2024-11-29T10:02:34.699" v="1306" actId="1076"/>
          <ac:spMkLst>
            <pc:docMk/>
            <pc:sldMk cId="0" sldId="262"/>
            <ac:spMk id="201" creationId="{00000000-0000-0000-0000-000000000000}"/>
          </ac:spMkLst>
        </pc:spChg>
      </pc:sldChg>
      <pc:sldChg chg="modSp add mod">
        <pc:chgData name="Adele Bucella" userId="43f89895c35592f4" providerId="LiveId" clId="{44589A6F-6C8B-4A0C-B6C4-C65E820AC927}" dt="2024-11-29T10:04:22.857" v="1313" actId="14100"/>
        <pc:sldMkLst>
          <pc:docMk/>
          <pc:sldMk cId="0" sldId="263"/>
        </pc:sldMkLst>
        <pc:spChg chg="mod">
          <ac:chgData name="Adele Bucella" userId="43f89895c35592f4" providerId="LiveId" clId="{44589A6F-6C8B-4A0C-B6C4-C65E820AC927}" dt="2024-11-29T10:04:00.834" v="1309" actId="1076"/>
          <ac:spMkLst>
            <pc:docMk/>
            <pc:sldMk cId="0" sldId="263"/>
            <ac:spMk id="211" creationId="{00000000-0000-0000-0000-000000000000}"/>
          </ac:spMkLst>
        </pc:spChg>
        <pc:spChg chg="mod">
          <ac:chgData name="Adele Bucella" userId="43f89895c35592f4" providerId="LiveId" clId="{44589A6F-6C8B-4A0C-B6C4-C65E820AC927}" dt="2024-11-29T10:04:22.857" v="1313" actId="14100"/>
          <ac:spMkLst>
            <pc:docMk/>
            <pc:sldMk cId="0" sldId="263"/>
            <ac:spMk id="212" creationId="{00000000-0000-0000-0000-000000000000}"/>
          </ac:spMkLst>
        </pc:spChg>
        <pc:spChg chg="mod">
          <ac:chgData name="Adele Bucella" userId="43f89895c35592f4" providerId="LiveId" clId="{44589A6F-6C8B-4A0C-B6C4-C65E820AC927}" dt="2024-11-29T10:04:11.842" v="1311" actId="14100"/>
          <ac:spMkLst>
            <pc:docMk/>
            <pc:sldMk cId="0" sldId="263"/>
            <ac:spMk id="214" creationId="{00000000-0000-0000-0000-000000000000}"/>
          </ac:spMkLst>
        </pc:spChg>
        <pc:spChg chg="mod">
          <ac:chgData name="Adele Bucella" userId="43f89895c35592f4" providerId="LiveId" clId="{44589A6F-6C8B-4A0C-B6C4-C65E820AC927}" dt="2024-11-29T08:05:47.677" v="1297"/>
          <ac:spMkLst>
            <pc:docMk/>
            <pc:sldMk cId="0" sldId="263"/>
            <ac:spMk id="218" creationId="{00000000-0000-0000-0000-000000000000}"/>
          </ac:spMkLst>
        </pc:spChg>
        <pc:spChg chg="mod">
          <ac:chgData name="Adele Bucella" userId="43f89895c35592f4" providerId="LiveId" clId="{44589A6F-6C8B-4A0C-B6C4-C65E820AC927}" dt="2024-11-29T10:03:54.827" v="1308" actId="1076"/>
          <ac:spMkLst>
            <pc:docMk/>
            <pc:sldMk cId="0" sldId="263"/>
            <ac:spMk id="220" creationId="{00000000-0000-0000-0000-000000000000}"/>
          </ac:spMkLst>
        </pc:spChg>
        <pc:picChg chg="mod">
          <ac:chgData name="Adele Bucella" userId="43f89895c35592f4" providerId="LiveId" clId="{44589A6F-6C8B-4A0C-B6C4-C65E820AC927}" dt="2024-11-29T10:03:52.161" v="1307" actId="1076"/>
          <ac:picMkLst>
            <pc:docMk/>
            <pc:sldMk cId="0" sldId="263"/>
            <ac:picMk id="210" creationId="{00000000-0000-0000-0000-000000000000}"/>
          </ac:picMkLst>
        </pc:picChg>
      </pc:sldChg>
      <pc:sldChg chg="modSp add">
        <pc:chgData name="Adele Bucella" userId="43f89895c35592f4" providerId="LiveId" clId="{44589A6F-6C8B-4A0C-B6C4-C65E820AC927}" dt="2024-11-29T08:05:47.677" v="1297"/>
        <pc:sldMkLst>
          <pc:docMk/>
          <pc:sldMk cId="0" sldId="264"/>
        </pc:sldMkLst>
        <pc:spChg chg="mod">
          <ac:chgData name="Adele Bucella" userId="43f89895c35592f4" providerId="LiveId" clId="{44589A6F-6C8B-4A0C-B6C4-C65E820AC927}" dt="2024-11-29T08:05:47.677" v="1297"/>
          <ac:spMkLst>
            <pc:docMk/>
            <pc:sldMk cId="0" sldId="264"/>
            <ac:spMk id="229" creationId="{00000000-0000-0000-0000-000000000000}"/>
          </ac:spMkLst>
        </pc:spChg>
      </pc:sldChg>
      <pc:sldChg chg="modSp add">
        <pc:chgData name="Adele Bucella" userId="43f89895c35592f4" providerId="LiveId" clId="{44589A6F-6C8B-4A0C-B6C4-C65E820AC927}" dt="2024-11-29T08:05:47.677" v="1297"/>
        <pc:sldMkLst>
          <pc:docMk/>
          <pc:sldMk cId="0" sldId="265"/>
        </pc:sldMkLst>
        <pc:spChg chg="mod">
          <ac:chgData name="Adele Bucella" userId="43f89895c35592f4" providerId="LiveId" clId="{44589A6F-6C8B-4A0C-B6C4-C65E820AC927}" dt="2024-11-29T08:05:47.677" v="1297"/>
          <ac:spMkLst>
            <pc:docMk/>
            <pc:sldMk cId="0" sldId="265"/>
            <ac:spMk id="252" creationId="{00000000-0000-0000-0000-000000000000}"/>
          </ac:spMkLst>
        </pc:spChg>
      </pc:sldChg>
      <pc:sldChg chg="add">
        <pc:chgData name="Adele Bucella" userId="43f89895c35592f4" providerId="LiveId" clId="{44589A6F-6C8B-4A0C-B6C4-C65E820AC927}" dt="2024-12-02T17:29:47.389" v="2161"/>
        <pc:sldMkLst>
          <pc:docMk/>
          <pc:sldMk cId="0" sldId="266"/>
        </pc:sldMkLst>
      </pc:sldChg>
      <pc:sldChg chg="add">
        <pc:chgData name="Adele Bucella" userId="43f89895c35592f4" providerId="LiveId" clId="{44589A6F-6C8B-4A0C-B6C4-C65E820AC927}" dt="2024-12-02T17:29:47.389" v="2161"/>
        <pc:sldMkLst>
          <pc:docMk/>
          <pc:sldMk cId="0" sldId="267"/>
        </pc:sldMkLst>
      </pc:sldChg>
      <pc:sldChg chg="modSp add">
        <pc:chgData name="Adele Bucella" userId="43f89895c35592f4" providerId="LiveId" clId="{44589A6F-6C8B-4A0C-B6C4-C65E820AC927}" dt="2024-11-29T08:05:47.677" v="1297"/>
        <pc:sldMkLst>
          <pc:docMk/>
          <pc:sldMk cId="933983805" sldId="269"/>
        </pc:sldMkLst>
        <pc:spChg chg="mod">
          <ac:chgData name="Adele Bucella" userId="43f89895c35592f4" providerId="LiveId" clId="{44589A6F-6C8B-4A0C-B6C4-C65E820AC927}" dt="2024-11-29T08:05:47.677" v="1297"/>
          <ac:spMkLst>
            <pc:docMk/>
            <pc:sldMk cId="933983805" sldId="269"/>
            <ac:spMk id="338" creationId="{00000000-0000-0000-0000-000000000000}"/>
          </ac:spMkLst>
        </pc:spChg>
      </pc:sldChg>
      <pc:sldChg chg="modSp add">
        <pc:chgData name="Adele Bucella" userId="43f89895c35592f4" providerId="LiveId" clId="{44589A6F-6C8B-4A0C-B6C4-C65E820AC927}" dt="2024-11-29T08:05:47.677" v="1297"/>
        <pc:sldMkLst>
          <pc:docMk/>
          <pc:sldMk cId="0" sldId="270"/>
        </pc:sldMkLst>
        <pc:spChg chg="mod">
          <ac:chgData name="Adele Bucella" userId="43f89895c35592f4" providerId="LiveId" clId="{44589A6F-6C8B-4A0C-B6C4-C65E820AC927}" dt="2024-11-29T08:05:47.677" v="1297"/>
          <ac:spMkLst>
            <pc:docMk/>
            <pc:sldMk cId="0" sldId="270"/>
            <ac:spMk id="354" creationId="{00000000-0000-0000-0000-000000000000}"/>
          </ac:spMkLst>
        </pc:spChg>
      </pc:sldChg>
      <pc:sldChg chg="modSp add">
        <pc:chgData name="Adele Bucella" userId="43f89895c35592f4" providerId="LiveId" clId="{44589A6F-6C8B-4A0C-B6C4-C65E820AC927}" dt="2024-11-29T08:05:47.677" v="1297"/>
        <pc:sldMkLst>
          <pc:docMk/>
          <pc:sldMk cId="0" sldId="271"/>
        </pc:sldMkLst>
        <pc:spChg chg="mod">
          <ac:chgData name="Adele Bucella" userId="43f89895c35592f4" providerId="LiveId" clId="{44589A6F-6C8B-4A0C-B6C4-C65E820AC927}" dt="2024-11-29T08:05:47.677" v="1297"/>
          <ac:spMkLst>
            <pc:docMk/>
            <pc:sldMk cId="0" sldId="271"/>
            <ac:spMk id="369" creationId="{00000000-0000-0000-0000-000000000000}"/>
          </ac:spMkLst>
        </pc:spChg>
      </pc:sldChg>
      <pc:sldChg chg="modSp add">
        <pc:chgData name="Adele Bucella" userId="43f89895c35592f4" providerId="LiveId" clId="{44589A6F-6C8B-4A0C-B6C4-C65E820AC927}" dt="2024-11-29T08:05:47.677" v="1297"/>
        <pc:sldMkLst>
          <pc:docMk/>
          <pc:sldMk cId="0" sldId="272"/>
        </pc:sldMkLst>
        <pc:spChg chg="mod">
          <ac:chgData name="Adele Bucella" userId="43f89895c35592f4" providerId="LiveId" clId="{44589A6F-6C8B-4A0C-B6C4-C65E820AC927}" dt="2024-11-29T08:05:47.677" v="1297"/>
          <ac:spMkLst>
            <pc:docMk/>
            <pc:sldMk cId="0" sldId="272"/>
            <ac:spMk id="384" creationId="{00000000-0000-0000-0000-000000000000}"/>
          </ac:spMkLst>
        </pc:spChg>
      </pc:sldChg>
      <pc:sldChg chg="add">
        <pc:chgData name="Adele Bucella" userId="43f89895c35592f4" providerId="LiveId" clId="{44589A6F-6C8B-4A0C-B6C4-C65E820AC927}" dt="2024-11-29T08:05:47.677" v="1297"/>
        <pc:sldMkLst>
          <pc:docMk/>
          <pc:sldMk cId="0" sldId="273"/>
        </pc:sldMkLst>
      </pc:sldChg>
      <pc:sldChg chg="add">
        <pc:chgData name="Adele Bucella" userId="43f89895c35592f4" providerId="LiveId" clId="{44589A6F-6C8B-4A0C-B6C4-C65E820AC927}" dt="2024-11-29T08:05:47.677" v="1297"/>
        <pc:sldMkLst>
          <pc:docMk/>
          <pc:sldMk cId="0" sldId="275"/>
        </pc:sldMkLst>
      </pc:sldChg>
      <pc:sldChg chg="add">
        <pc:chgData name="Adele Bucella" userId="43f89895c35592f4" providerId="LiveId" clId="{44589A6F-6C8B-4A0C-B6C4-C65E820AC927}" dt="2024-11-29T08:05:47.677" v="1297"/>
        <pc:sldMkLst>
          <pc:docMk/>
          <pc:sldMk cId="0" sldId="276"/>
        </pc:sldMkLst>
      </pc:sldChg>
      <pc:sldChg chg="add">
        <pc:chgData name="Adele Bucella" userId="43f89895c35592f4" providerId="LiveId" clId="{44589A6F-6C8B-4A0C-B6C4-C65E820AC927}" dt="2024-12-02T17:29:47.389" v="2161"/>
        <pc:sldMkLst>
          <pc:docMk/>
          <pc:sldMk cId="0" sldId="277"/>
        </pc:sldMkLst>
      </pc:sldChg>
      <pc:sldChg chg="add">
        <pc:chgData name="Adele Bucella" userId="43f89895c35592f4" providerId="LiveId" clId="{44589A6F-6C8B-4A0C-B6C4-C65E820AC927}" dt="2024-12-02T17:29:47.389" v="2161"/>
        <pc:sldMkLst>
          <pc:docMk/>
          <pc:sldMk cId="0" sldId="278"/>
        </pc:sldMkLst>
      </pc:sldChg>
      <pc:sldChg chg="add">
        <pc:chgData name="Adele Bucella" userId="43f89895c35592f4" providerId="LiveId" clId="{44589A6F-6C8B-4A0C-B6C4-C65E820AC927}" dt="2024-12-02T17:29:47.389" v="2161"/>
        <pc:sldMkLst>
          <pc:docMk/>
          <pc:sldMk cId="0" sldId="279"/>
        </pc:sldMkLst>
      </pc:sldChg>
      <pc:sldChg chg="add">
        <pc:chgData name="Adele Bucella" userId="43f89895c35592f4" providerId="LiveId" clId="{44589A6F-6C8B-4A0C-B6C4-C65E820AC927}" dt="2024-12-02T17:29:47.389" v="2161"/>
        <pc:sldMkLst>
          <pc:docMk/>
          <pc:sldMk cId="0" sldId="283"/>
        </pc:sldMkLst>
      </pc:sldChg>
      <pc:sldChg chg="add">
        <pc:chgData name="Adele Bucella" userId="43f89895c35592f4" providerId="LiveId" clId="{44589A6F-6C8B-4A0C-B6C4-C65E820AC927}" dt="2024-12-02T17:29:47.389" v="2161"/>
        <pc:sldMkLst>
          <pc:docMk/>
          <pc:sldMk cId="0" sldId="284"/>
        </pc:sldMkLst>
      </pc:sldChg>
      <pc:sldChg chg="add del">
        <pc:chgData name="Adele Bucella" userId="43f89895c35592f4" providerId="LiveId" clId="{44589A6F-6C8B-4A0C-B6C4-C65E820AC927}" dt="2024-12-02T17:00:05.631" v="2160" actId="2696"/>
        <pc:sldMkLst>
          <pc:docMk/>
          <pc:sldMk cId="4273619315" sldId="284"/>
        </pc:sldMkLst>
      </pc:sldChg>
      <pc:sldChg chg="add">
        <pc:chgData name="Adele Bucella" userId="43f89895c35592f4" providerId="LiveId" clId="{44589A6F-6C8B-4A0C-B6C4-C65E820AC927}" dt="2024-12-02T17:29:47.389" v="2161"/>
        <pc:sldMkLst>
          <pc:docMk/>
          <pc:sldMk cId="0" sldId="286"/>
        </pc:sldMkLst>
      </pc:sldChg>
      <pc:sldChg chg="add">
        <pc:chgData name="Adele Bucella" userId="43f89895c35592f4" providerId="LiveId" clId="{44589A6F-6C8B-4A0C-B6C4-C65E820AC927}" dt="2024-12-02T17:29:47.389" v="2161"/>
        <pc:sldMkLst>
          <pc:docMk/>
          <pc:sldMk cId="0" sldId="288"/>
        </pc:sldMkLst>
      </pc:sldChg>
      <pc:sldChg chg="add">
        <pc:chgData name="Adele Bucella" userId="43f89895c35592f4" providerId="LiveId" clId="{44589A6F-6C8B-4A0C-B6C4-C65E820AC927}" dt="2024-12-02T17:29:47.389" v="2161"/>
        <pc:sldMkLst>
          <pc:docMk/>
          <pc:sldMk cId="0" sldId="290"/>
        </pc:sldMkLst>
      </pc:sldChg>
      <pc:sldChg chg="add">
        <pc:chgData name="Adele Bucella" userId="43f89895c35592f4" providerId="LiveId" clId="{44589A6F-6C8B-4A0C-B6C4-C65E820AC927}" dt="2024-12-02T17:29:47.389" v="2161"/>
        <pc:sldMkLst>
          <pc:docMk/>
          <pc:sldMk cId="0" sldId="291"/>
        </pc:sldMkLst>
      </pc:sldChg>
      <pc:sldChg chg="add">
        <pc:chgData name="Adele Bucella" userId="43f89895c35592f4" providerId="LiveId" clId="{44589A6F-6C8B-4A0C-B6C4-C65E820AC927}" dt="2024-12-02T17:29:47.389" v="2161"/>
        <pc:sldMkLst>
          <pc:docMk/>
          <pc:sldMk cId="0" sldId="292"/>
        </pc:sldMkLst>
      </pc:sldChg>
      <pc:sldChg chg="add">
        <pc:chgData name="Adele Bucella" userId="43f89895c35592f4" providerId="LiveId" clId="{44589A6F-6C8B-4A0C-B6C4-C65E820AC927}" dt="2024-12-02T17:29:47.389" v="2161"/>
        <pc:sldMkLst>
          <pc:docMk/>
          <pc:sldMk cId="0" sldId="293"/>
        </pc:sldMkLst>
      </pc:sldChg>
      <pc:sldChg chg="add">
        <pc:chgData name="Adele Bucella" userId="43f89895c35592f4" providerId="LiveId" clId="{44589A6F-6C8B-4A0C-B6C4-C65E820AC927}" dt="2024-12-02T17:29:47.389" v="2161"/>
        <pc:sldMkLst>
          <pc:docMk/>
          <pc:sldMk cId="0" sldId="294"/>
        </pc:sldMkLst>
      </pc:sldChg>
      <pc:sldChg chg="add del">
        <pc:chgData name="Adele Bucella" userId="43f89895c35592f4" providerId="LiveId" clId="{44589A6F-6C8B-4A0C-B6C4-C65E820AC927}" dt="2024-12-02T17:00:05.631" v="2160" actId="2696"/>
        <pc:sldMkLst>
          <pc:docMk/>
          <pc:sldMk cId="3219293594" sldId="294"/>
        </pc:sldMkLst>
      </pc:sldChg>
      <pc:sldChg chg="add">
        <pc:chgData name="Adele Bucella" userId="43f89895c35592f4" providerId="LiveId" clId="{44589A6F-6C8B-4A0C-B6C4-C65E820AC927}" dt="2024-12-02T17:29:47.389" v="2161"/>
        <pc:sldMkLst>
          <pc:docMk/>
          <pc:sldMk cId="3118232886" sldId="296"/>
        </pc:sldMkLst>
      </pc:sldChg>
      <pc:sldChg chg="modSp mod">
        <pc:chgData name="Adele Bucella" userId="43f89895c35592f4" providerId="LiveId" clId="{44589A6F-6C8B-4A0C-B6C4-C65E820AC927}" dt="2024-11-28T10:21:10.575" v="380"/>
        <pc:sldMkLst>
          <pc:docMk/>
          <pc:sldMk cId="977043768" sldId="297"/>
        </pc:sldMkLst>
        <pc:spChg chg="mod">
          <ac:chgData name="Adele Bucella" userId="43f89895c35592f4" providerId="LiveId" clId="{44589A6F-6C8B-4A0C-B6C4-C65E820AC927}" dt="2024-11-28T10:21:10.575" v="380"/>
          <ac:spMkLst>
            <pc:docMk/>
            <pc:sldMk cId="977043768" sldId="297"/>
            <ac:spMk id="2" creationId="{2F6136A1-5336-F624-8FD4-33CFB83260D2}"/>
          </ac:spMkLst>
        </pc:spChg>
      </pc:sldChg>
      <pc:sldChg chg="add del">
        <pc:chgData name="Adele Bucella" userId="43f89895c35592f4" providerId="LiveId" clId="{44589A6F-6C8B-4A0C-B6C4-C65E820AC927}" dt="2024-12-02T10:49:27.370" v="2139"/>
        <pc:sldMkLst>
          <pc:docMk/>
          <pc:sldMk cId="2946691007" sldId="300"/>
        </pc:sldMkLst>
      </pc:sldChg>
      <pc:sldChg chg="del">
        <pc:chgData name="Adele Bucella" userId="43f89895c35592f4" providerId="LiveId" clId="{44589A6F-6C8B-4A0C-B6C4-C65E820AC927}" dt="2024-11-28T11:34:44.273" v="1056" actId="2696"/>
        <pc:sldMkLst>
          <pc:docMk/>
          <pc:sldMk cId="980576449" sldId="302"/>
        </pc:sldMkLst>
      </pc:sldChg>
      <pc:sldChg chg="del">
        <pc:chgData name="Adele Bucella" userId="43f89895c35592f4" providerId="LiveId" clId="{44589A6F-6C8B-4A0C-B6C4-C65E820AC927}" dt="2024-11-28T10:18:41.112" v="309" actId="2696"/>
        <pc:sldMkLst>
          <pc:docMk/>
          <pc:sldMk cId="2532488219" sldId="309"/>
        </pc:sldMkLst>
      </pc:sldChg>
      <pc:sldChg chg="del">
        <pc:chgData name="Adele Bucella" userId="43f89895c35592f4" providerId="LiveId" clId="{44589A6F-6C8B-4A0C-B6C4-C65E820AC927}" dt="2024-11-28T10:19:24.008" v="311" actId="2696"/>
        <pc:sldMkLst>
          <pc:docMk/>
          <pc:sldMk cId="821437784" sldId="312"/>
        </pc:sldMkLst>
      </pc:sldChg>
      <pc:sldChg chg="add del">
        <pc:chgData name="Adele Bucella" userId="43f89895c35592f4" providerId="LiveId" clId="{44589A6F-6C8B-4A0C-B6C4-C65E820AC927}" dt="2024-12-02T17:00:05.631" v="2160" actId="2696"/>
        <pc:sldMkLst>
          <pc:docMk/>
          <pc:sldMk cId="1006713515" sldId="327"/>
        </pc:sldMkLst>
      </pc:sldChg>
      <pc:sldChg chg="add del">
        <pc:chgData name="Adele Bucella" userId="43f89895c35592f4" providerId="LiveId" clId="{44589A6F-6C8B-4A0C-B6C4-C65E820AC927}" dt="2024-12-02T17:00:05.631" v="2160" actId="2696"/>
        <pc:sldMkLst>
          <pc:docMk/>
          <pc:sldMk cId="744634369" sldId="329"/>
        </pc:sldMkLst>
      </pc:sldChg>
      <pc:sldChg chg="modSp add del mod">
        <pc:chgData name="Adele Bucella" userId="43f89895c35592f4" providerId="LiveId" clId="{44589A6F-6C8B-4A0C-B6C4-C65E820AC927}" dt="2024-12-02T17:00:05.631" v="2160" actId="2696"/>
        <pc:sldMkLst>
          <pc:docMk/>
          <pc:sldMk cId="1594573320" sldId="332"/>
        </pc:sldMkLst>
        <pc:spChg chg="mod">
          <ac:chgData name="Adele Bucella" userId="43f89895c35592f4" providerId="LiveId" clId="{44589A6F-6C8B-4A0C-B6C4-C65E820AC927}" dt="2024-11-29T09:57:14.511" v="1300" actId="27636"/>
          <ac:spMkLst>
            <pc:docMk/>
            <pc:sldMk cId="1594573320" sldId="332"/>
            <ac:spMk id="3" creationId="{DE981F06-49CB-6A8C-085D-D933CB0E93BA}"/>
          </ac:spMkLst>
        </pc:spChg>
      </pc:sldChg>
      <pc:sldChg chg="del">
        <pc:chgData name="Adele Bucella" userId="43f89895c35592f4" providerId="LiveId" clId="{44589A6F-6C8B-4A0C-B6C4-C65E820AC927}" dt="2024-11-28T10:10:47.251" v="138" actId="2696"/>
        <pc:sldMkLst>
          <pc:docMk/>
          <pc:sldMk cId="3545526847" sldId="335"/>
        </pc:sldMkLst>
      </pc:sldChg>
      <pc:sldChg chg="modSp add del mod">
        <pc:chgData name="Adele Bucella" userId="43f89895c35592f4" providerId="LiveId" clId="{44589A6F-6C8B-4A0C-B6C4-C65E820AC927}" dt="2024-11-28T11:49:05.394" v="1159" actId="2711"/>
        <pc:sldMkLst>
          <pc:docMk/>
          <pc:sldMk cId="179988946" sldId="370"/>
        </pc:sldMkLst>
        <pc:spChg chg="mod">
          <ac:chgData name="Adele Bucella" userId="43f89895c35592f4" providerId="LiveId" clId="{44589A6F-6C8B-4A0C-B6C4-C65E820AC927}" dt="2024-11-28T11:49:05.394" v="1159" actId="2711"/>
          <ac:spMkLst>
            <pc:docMk/>
            <pc:sldMk cId="179988946" sldId="370"/>
            <ac:spMk id="4" creationId="{CFD9B8CE-38CF-44ED-A6AA-2E78FF8B0759}"/>
          </ac:spMkLst>
        </pc:spChg>
      </pc:sldChg>
      <pc:sldChg chg="add">
        <pc:chgData name="Adele Bucella" userId="43f89895c35592f4" providerId="LiveId" clId="{44589A6F-6C8B-4A0C-B6C4-C65E820AC927}" dt="2024-12-02T13:02:41.047" v="2143"/>
        <pc:sldMkLst>
          <pc:docMk/>
          <pc:sldMk cId="4011054366" sldId="378"/>
        </pc:sldMkLst>
      </pc:sldChg>
      <pc:sldChg chg="modSp add del mod">
        <pc:chgData name="Adele Bucella" userId="43f89895c35592f4" providerId="LiveId" clId="{44589A6F-6C8B-4A0C-B6C4-C65E820AC927}" dt="2024-11-28T11:50:08.466" v="1175" actId="20577"/>
        <pc:sldMkLst>
          <pc:docMk/>
          <pc:sldMk cId="1717493833" sldId="382"/>
        </pc:sldMkLst>
        <pc:spChg chg="mod">
          <ac:chgData name="Adele Bucella" userId="43f89895c35592f4" providerId="LiveId" clId="{44589A6F-6C8B-4A0C-B6C4-C65E820AC927}" dt="2024-11-28T11:49:30.185" v="1162" actId="2711"/>
          <ac:spMkLst>
            <pc:docMk/>
            <pc:sldMk cId="1717493833" sldId="382"/>
            <ac:spMk id="6" creationId="{2B02634E-2AC2-D8A4-979B-6367EB31C91E}"/>
          </ac:spMkLst>
        </pc:spChg>
        <pc:spChg chg="mod">
          <ac:chgData name="Adele Bucella" userId="43f89895c35592f4" providerId="LiveId" clId="{44589A6F-6C8B-4A0C-B6C4-C65E820AC927}" dt="2024-11-28T11:50:05.391" v="1174" actId="6549"/>
          <ac:spMkLst>
            <pc:docMk/>
            <pc:sldMk cId="1717493833" sldId="382"/>
            <ac:spMk id="13" creationId="{5120F8C4-216E-4AA5-4A6A-EF49C23805E7}"/>
          </ac:spMkLst>
        </pc:spChg>
        <pc:spChg chg="mod">
          <ac:chgData name="Adele Bucella" userId="43f89895c35592f4" providerId="LiveId" clId="{44589A6F-6C8B-4A0C-B6C4-C65E820AC927}" dt="2024-11-28T11:50:08.466" v="1175" actId="20577"/>
          <ac:spMkLst>
            <pc:docMk/>
            <pc:sldMk cId="1717493833" sldId="382"/>
            <ac:spMk id="16" creationId="{66332F6B-978A-77CA-1C7F-E684DACEFE0F}"/>
          </ac:spMkLst>
        </pc:spChg>
      </pc:sldChg>
      <pc:sldChg chg="modSp add mod">
        <pc:chgData name="Adele Bucella" userId="43f89895c35592f4" providerId="LiveId" clId="{44589A6F-6C8B-4A0C-B6C4-C65E820AC927}" dt="2024-11-28T10:42:02.654" v="913" actId="313"/>
        <pc:sldMkLst>
          <pc:docMk/>
          <pc:sldMk cId="1876204817" sldId="386"/>
        </pc:sldMkLst>
        <pc:spChg chg="mod">
          <ac:chgData name="Adele Bucella" userId="43f89895c35592f4" providerId="LiveId" clId="{44589A6F-6C8B-4A0C-B6C4-C65E820AC927}" dt="2024-11-28T10:42:02.654" v="913" actId="313"/>
          <ac:spMkLst>
            <pc:docMk/>
            <pc:sldMk cId="1876204817" sldId="386"/>
            <ac:spMk id="2" creationId="{51A2FF66-3ECB-29EE-EF0A-6AEB31C98604}"/>
          </ac:spMkLst>
        </pc:spChg>
      </pc:sldChg>
      <pc:sldChg chg="modSp add del mod">
        <pc:chgData name="Adele Bucella" userId="43f89895c35592f4" providerId="LiveId" clId="{44589A6F-6C8B-4A0C-B6C4-C65E820AC927}" dt="2024-11-28T11:48:23.939" v="1155" actId="2711"/>
        <pc:sldMkLst>
          <pc:docMk/>
          <pc:sldMk cId="102202187" sldId="387"/>
        </pc:sldMkLst>
        <pc:spChg chg="mod">
          <ac:chgData name="Adele Bucella" userId="43f89895c35592f4" providerId="LiveId" clId="{44589A6F-6C8B-4A0C-B6C4-C65E820AC927}" dt="2024-11-28T11:48:16.822" v="1154" actId="2711"/>
          <ac:spMkLst>
            <pc:docMk/>
            <pc:sldMk cId="102202187" sldId="387"/>
            <ac:spMk id="2" creationId="{08503315-AD4D-1D0E-FA69-B4D0A67D0258}"/>
          </ac:spMkLst>
        </pc:spChg>
        <pc:spChg chg="mod">
          <ac:chgData name="Adele Bucella" userId="43f89895c35592f4" providerId="LiveId" clId="{44589A6F-6C8B-4A0C-B6C4-C65E820AC927}" dt="2024-11-28T11:48:23.939" v="1155" actId="2711"/>
          <ac:spMkLst>
            <pc:docMk/>
            <pc:sldMk cId="102202187" sldId="387"/>
            <ac:spMk id="5" creationId="{15EC0292-211C-BD3D-8DDF-4A6BAE51361E}"/>
          </ac:spMkLst>
        </pc:spChg>
      </pc:sldChg>
      <pc:sldChg chg="modSp add mod">
        <pc:chgData name="Adele Bucella" userId="43f89895c35592f4" providerId="LiveId" clId="{44589A6F-6C8B-4A0C-B6C4-C65E820AC927}" dt="2024-11-28T11:48:52.218" v="1158" actId="255"/>
        <pc:sldMkLst>
          <pc:docMk/>
          <pc:sldMk cId="2634341164" sldId="388"/>
        </pc:sldMkLst>
        <pc:spChg chg="mod">
          <ac:chgData name="Adele Bucella" userId="43f89895c35592f4" providerId="LiveId" clId="{44589A6F-6C8B-4A0C-B6C4-C65E820AC927}" dt="2024-11-28T11:48:39.093" v="1156" actId="2711"/>
          <ac:spMkLst>
            <pc:docMk/>
            <pc:sldMk cId="2634341164" sldId="388"/>
            <ac:spMk id="8" creationId="{5E202D89-C377-29ED-793A-7E9C2B9BACA8}"/>
          </ac:spMkLst>
        </pc:spChg>
        <pc:spChg chg="mod">
          <ac:chgData name="Adele Bucella" userId="43f89895c35592f4" providerId="LiveId" clId="{44589A6F-6C8B-4A0C-B6C4-C65E820AC927}" dt="2024-11-28T11:48:52.218" v="1158" actId="255"/>
          <ac:spMkLst>
            <pc:docMk/>
            <pc:sldMk cId="2634341164" sldId="388"/>
            <ac:spMk id="9" creationId="{A896D7B1-6732-7D1C-8284-DE4F93C67150}"/>
          </ac:spMkLst>
        </pc:spChg>
      </pc:sldChg>
      <pc:sldChg chg="delSp modSp add del mod">
        <pc:chgData name="Adele Bucella" userId="43f89895c35592f4" providerId="LiveId" clId="{44589A6F-6C8B-4A0C-B6C4-C65E820AC927}" dt="2024-11-28T11:50:25.245" v="1188" actId="20577"/>
        <pc:sldMkLst>
          <pc:docMk/>
          <pc:sldMk cId="3357896500" sldId="392"/>
        </pc:sldMkLst>
        <pc:spChg chg="mod">
          <ac:chgData name="Adele Bucella" userId="43f89895c35592f4" providerId="LiveId" clId="{44589A6F-6C8B-4A0C-B6C4-C65E820AC927}" dt="2024-11-28T11:50:25.245" v="1188" actId="20577"/>
          <ac:spMkLst>
            <pc:docMk/>
            <pc:sldMk cId="3357896500" sldId="392"/>
            <ac:spMk id="5" creationId="{F024C633-6902-0D39-8E66-50219CB04D05}"/>
          </ac:spMkLst>
        </pc:spChg>
        <pc:spChg chg="del">
          <ac:chgData name="Adele Bucella" userId="43f89895c35592f4" providerId="LiveId" clId="{44589A6F-6C8B-4A0C-B6C4-C65E820AC927}" dt="2024-11-28T11:42:57.042" v="1111" actId="478"/>
          <ac:spMkLst>
            <pc:docMk/>
            <pc:sldMk cId="3357896500" sldId="392"/>
            <ac:spMk id="6" creationId="{241FBB96-E103-468E-53D9-E08815DF8C6C}"/>
          </ac:spMkLst>
        </pc:spChg>
      </pc:sldChg>
      <pc:sldChg chg="del">
        <pc:chgData name="Adele Bucella" userId="43f89895c35592f4" providerId="LiveId" clId="{44589A6F-6C8B-4A0C-B6C4-C65E820AC927}" dt="2024-11-28T11:51:49.962" v="1227" actId="2696"/>
        <pc:sldMkLst>
          <pc:docMk/>
          <pc:sldMk cId="1400243925" sldId="397"/>
        </pc:sldMkLst>
      </pc:sldChg>
      <pc:sldChg chg="del">
        <pc:chgData name="Adele Bucella" userId="43f89895c35592f4" providerId="LiveId" clId="{44589A6F-6C8B-4A0C-B6C4-C65E820AC927}" dt="2024-11-28T11:29:54.599" v="1023" actId="2696"/>
        <pc:sldMkLst>
          <pc:docMk/>
          <pc:sldMk cId="4037118822" sldId="398"/>
        </pc:sldMkLst>
      </pc:sldChg>
      <pc:sldChg chg="del">
        <pc:chgData name="Adele Bucella" userId="43f89895c35592f4" providerId="LiveId" clId="{44589A6F-6C8B-4A0C-B6C4-C65E820AC927}" dt="2024-11-28T11:34:44.273" v="1056" actId="2696"/>
        <pc:sldMkLst>
          <pc:docMk/>
          <pc:sldMk cId="1511581487" sldId="399"/>
        </pc:sldMkLst>
      </pc:sldChg>
      <pc:sldChg chg="del">
        <pc:chgData name="Adele Bucella" userId="43f89895c35592f4" providerId="LiveId" clId="{44589A6F-6C8B-4A0C-B6C4-C65E820AC927}" dt="2024-11-28T11:40:06.274" v="1108" actId="2696"/>
        <pc:sldMkLst>
          <pc:docMk/>
          <pc:sldMk cId="3572448516" sldId="400"/>
        </pc:sldMkLst>
      </pc:sldChg>
      <pc:sldChg chg="modSp add mod">
        <pc:chgData name="Adele Bucella" userId="43f89895c35592f4" providerId="LiveId" clId="{44589A6F-6C8B-4A0C-B6C4-C65E820AC927}" dt="2024-11-28T11:44:39.814" v="1118" actId="2711"/>
        <pc:sldMkLst>
          <pc:docMk/>
          <pc:sldMk cId="2342802237" sldId="401"/>
        </pc:sldMkLst>
        <pc:spChg chg="mod">
          <ac:chgData name="Adele Bucella" userId="43f89895c35592f4" providerId="LiveId" clId="{44589A6F-6C8B-4A0C-B6C4-C65E820AC927}" dt="2024-11-28T11:44:39.814" v="1118" actId="2711"/>
          <ac:spMkLst>
            <pc:docMk/>
            <pc:sldMk cId="2342802237" sldId="401"/>
            <ac:spMk id="10" creationId="{572BF8A0-18D9-1A62-88D9-E58BA4841ED7}"/>
          </ac:spMkLst>
        </pc:spChg>
      </pc:sldChg>
      <pc:sldChg chg="modSp add mod">
        <pc:chgData name="Adele Bucella" userId="43f89895c35592f4" providerId="LiveId" clId="{44589A6F-6C8B-4A0C-B6C4-C65E820AC927}" dt="2024-11-28T11:47:45.659" v="1153" actId="207"/>
        <pc:sldMkLst>
          <pc:docMk/>
          <pc:sldMk cId="1730397376" sldId="402"/>
        </pc:sldMkLst>
        <pc:spChg chg="mod">
          <ac:chgData name="Adele Bucella" userId="43f89895c35592f4" providerId="LiveId" clId="{44589A6F-6C8B-4A0C-B6C4-C65E820AC927}" dt="2024-11-28T11:47:27.723" v="1147" actId="207"/>
          <ac:spMkLst>
            <pc:docMk/>
            <pc:sldMk cId="1730397376" sldId="402"/>
            <ac:spMk id="6" creationId="{2B02634E-2AC2-D8A4-979B-6367EB31C91E}"/>
          </ac:spMkLst>
        </pc:spChg>
        <pc:spChg chg="mod">
          <ac:chgData name="Adele Bucella" userId="43f89895c35592f4" providerId="LiveId" clId="{44589A6F-6C8B-4A0C-B6C4-C65E820AC927}" dt="2024-11-28T11:47:36.047" v="1150" actId="2711"/>
          <ac:spMkLst>
            <pc:docMk/>
            <pc:sldMk cId="1730397376" sldId="402"/>
            <ac:spMk id="13" creationId="{5120F8C4-216E-4AA5-4A6A-EF49C23805E7}"/>
          </ac:spMkLst>
        </pc:spChg>
        <pc:spChg chg="mod">
          <ac:chgData name="Adele Bucella" userId="43f89895c35592f4" providerId="LiveId" clId="{44589A6F-6C8B-4A0C-B6C4-C65E820AC927}" dt="2024-11-28T11:47:45.659" v="1153" actId="207"/>
          <ac:spMkLst>
            <pc:docMk/>
            <pc:sldMk cId="1730397376" sldId="402"/>
            <ac:spMk id="16" creationId="{66332F6B-978A-77CA-1C7F-E684DACEFE0F}"/>
          </ac:spMkLst>
        </pc:spChg>
      </pc:sldChg>
      <pc:sldChg chg="modSp add mod">
        <pc:chgData name="Adele Bucella" userId="43f89895c35592f4" providerId="LiveId" clId="{44589A6F-6C8B-4A0C-B6C4-C65E820AC927}" dt="2024-12-02T13:02:41.084" v="2144" actId="27636"/>
        <pc:sldMkLst>
          <pc:docMk/>
          <pc:sldMk cId="1211817760" sldId="403"/>
        </pc:sldMkLst>
        <pc:spChg chg="mod">
          <ac:chgData name="Adele Bucella" userId="43f89895c35592f4" providerId="LiveId" clId="{44589A6F-6C8B-4A0C-B6C4-C65E820AC927}" dt="2024-12-02T13:02:41.084" v="2144" actId="27636"/>
          <ac:spMkLst>
            <pc:docMk/>
            <pc:sldMk cId="1211817760" sldId="403"/>
            <ac:spMk id="3" creationId="{C6484F10-AAED-0188-0980-A8CFC0AF4FE2}"/>
          </ac:spMkLst>
        </pc:spChg>
      </pc:sldChg>
      <pc:sldChg chg="modSp mod">
        <pc:chgData name="Adele Bucella" userId="43f89895c35592f4" providerId="LiveId" clId="{44589A6F-6C8B-4A0C-B6C4-C65E820AC927}" dt="2024-12-03T22:12:35.061" v="2165" actId="20577"/>
        <pc:sldMkLst>
          <pc:docMk/>
          <pc:sldMk cId="1044363640" sldId="404"/>
        </pc:sldMkLst>
        <pc:spChg chg="mod">
          <ac:chgData name="Adele Bucella" userId="43f89895c35592f4" providerId="LiveId" clId="{44589A6F-6C8B-4A0C-B6C4-C65E820AC927}" dt="2024-12-03T22:12:35.061" v="2165" actId="20577"/>
          <ac:spMkLst>
            <pc:docMk/>
            <pc:sldMk cId="1044363640" sldId="404"/>
            <ac:spMk id="2" creationId="{D3BFA71E-FAA9-1AB9-3DB4-8E54100A26BA}"/>
          </ac:spMkLst>
        </pc:spChg>
      </pc:sldChg>
      <pc:sldChg chg="add">
        <pc:chgData name="Adele Bucella" userId="43f89895c35592f4" providerId="LiveId" clId="{44589A6F-6C8B-4A0C-B6C4-C65E820AC927}" dt="2024-12-02T13:02:41.047" v="2143"/>
        <pc:sldMkLst>
          <pc:docMk/>
          <pc:sldMk cId="1630639056" sldId="415"/>
        </pc:sldMkLst>
      </pc:sldChg>
      <pc:sldChg chg="add">
        <pc:chgData name="Adele Bucella" userId="43f89895c35592f4" providerId="LiveId" clId="{44589A6F-6C8B-4A0C-B6C4-C65E820AC927}" dt="2024-12-02T13:02:41.047" v="2143"/>
        <pc:sldMkLst>
          <pc:docMk/>
          <pc:sldMk cId="2696301024" sldId="416"/>
        </pc:sldMkLst>
      </pc:sldChg>
      <pc:sldChg chg="add">
        <pc:chgData name="Adele Bucella" userId="43f89895c35592f4" providerId="LiveId" clId="{44589A6F-6C8B-4A0C-B6C4-C65E820AC927}" dt="2024-12-02T13:02:41.047" v="2143"/>
        <pc:sldMkLst>
          <pc:docMk/>
          <pc:sldMk cId="647459750" sldId="418"/>
        </pc:sldMkLst>
      </pc:sldChg>
      <pc:sldChg chg="add">
        <pc:chgData name="Adele Bucella" userId="43f89895c35592f4" providerId="LiveId" clId="{44589A6F-6C8B-4A0C-B6C4-C65E820AC927}" dt="2024-12-02T13:02:41.047" v="2143"/>
        <pc:sldMkLst>
          <pc:docMk/>
          <pc:sldMk cId="1997463991" sldId="419"/>
        </pc:sldMkLst>
      </pc:sldChg>
      <pc:sldChg chg="modSp add mod">
        <pc:chgData name="Adele Bucella" userId="43f89895c35592f4" providerId="LiveId" clId="{44589A6F-6C8B-4A0C-B6C4-C65E820AC927}" dt="2024-12-02T13:02:41.125" v="2145" actId="27636"/>
        <pc:sldMkLst>
          <pc:docMk/>
          <pc:sldMk cId="167466217" sldId="420"/>
        </pc:sldMkLst>
        <pc:spChg chg="mod">
          <ac:chgData name="Adele Bucella" userId="43f89895c35592f4" providerId="LiveId" clId="{44589A6F-6C8B-4A0C-B6C4-C65E820AC927}" dt="2024-12-02T13:02:41.125" v="2145" actId="27636"/>
          <ac:spMkLst>
            <pc:docMk/>
            <pc:sldMk cId="167466217" sldId="420"/>
            <ac:spMk id="3" creationId="{09F053BF-E92F-D8E7-6C6E-E280DD02C776}"/>
          </ac:spMkLst>
        </pc:spChg>
      </pc:sldChg>
      <pc:sldChg chg="modSp mod">
        <pc:chgData name="Adele Bucella" userId="43f89895c35592f4" providerId="LiveId" clId="{44589A6F-6C8B-4A0C-B6C4-C65E820AC927}" dt="2024-11-29T10:07:56.762" v="1337" actId="20577"/>
        <pc:sldMkLst>
          <pc:docMk/>
          <pc:sldMk cId="4238454926" sldId="421"/>
        </pc:sldMkLst>
        <pc:spChg chg="mod">
          <ac:chgData name="Adele Bucella" userId="43f89895c35592f4" providerId="LiveId" clId="{44589A6F-6C8B-4A0C-B6C4-C65E820AC927}" dt="2024-11-28T10:32:00.701" v="536" actId="1076"/>
          <ac:spMkLst>
            <pc:docMk/>
            <pc:sldMk cId="4238454926" sldId="421"/>
            <ac:spMk id="3" creationId="{02F7DEC2-FF5C-F36E-9F58-1CA14D154568}"/>
          </ac:spMkLst>
        </pc:spChg>
        <pc:graphicFrameChg chg="mod modGraphic">
          <ac:chgData name="Adele Bucella" userId="43f89895c35592f4" providerId="LiveId" clId="{44589A6F-6C8B-4A0C-B6C4-C65E820AC927}" dt="2024-11-29T10:07:56.762" v="1337" actId="20577"/>
          <ac:graphicFrameMkLst>
            <pc:docMk/>
            <pc:sldMk cId="4238454926" sldId="421"/>
            <ac:graphicFrameMk id="2" creationId="{FED68FC1-774F-4C7F-E52C-5AF279FA2656}"/>
          </ac:graphicFrameMkLst>
        </pc:graphicFrameChg>
      </pc:sldChg>
      <pc:sldChg chg="del">
        <pc:chgData name="Adele Bucella" userId="43f89895c35592f4" providerId="LiveId" clId="{44589A6F-6C8B-4A0C-B6C4-C65E820AC927}" dt="2024-11-28T10:10:47.251" v="138" actId="2696"/>
        <pc:sldMkLst>
          <pc:docMk/>
          <pc:sldMk cId="2179570101" sldId="436"/>
        </pc:sldMkLst>
      </pc:sldChg>
      <pc:sldChg chg="modSp add mod">
        <pc:chgData name="Adele Bucella" userId="43f89895c35592f4" providerId="LiveId" clId="{44589A6F-6C8B-4A0C-B6C4-C65E820AC927}" dt="2024-12-02T10:50:12.158" v="2142" actId="20577"/>
        <pc:sldMkLst>
          <pc:docMk/>
          <pc:sldMk cId="2449548968" sldId="452"/>
        </pc:sldMkLst>
        <pc:spChg chg="mod">
          <ac:chgData name="Adele Bucella" userId="43f89895c35592f4" providerId="LiveId" clId="{44589A6F-6C8B-4A0C-B6C4-C65E820AC927}" dt="2024-12-02T10:50:12.158" v="2142" actId="20577"/>
          <ac:spMkLst>
            <pc:docMk/>
            <pc:sldMk cId="2449548968" sldId="452"/>
            <ac:spMk id="2" creationId="{DBFD2AD5-9024-BC50-C943-64002FD29EA3}"/>
          </ac:spMkLst>
        </pc:spChg>
      </pc:sldChg>
      <pc:sldChg chg="modSp add del mod">
        <pc:chgData name="Adele Bucella" userId="43f89895c35592f4" providerId="LiveId" clId="{44589A6F-6C8B-4A0C-B6C4-C65E820AC927}" dt="2024-12-02T17:00:05.631" v="2160" actId="2696"/>
        <pc:sldMkLst>
          <pc:docMk/>
          <pc:sldMk cId="1027549023" sldId="456"/>
        </pc:sldMkLst>
        <pc:spChg chg="mod">
          <ac:chgData name="Adele Bucella" userId="43f89895c35592f4" providerId="LiveId" clId="{44589A6F-6C8B-4A0C-B6C4-C65E820AC927}" dt="2024-11-29T09:57:14.503" v="1299" actId="27636"/>
          <ac:spMkLst>
            <pc:docMk/>
            <pc:sldMk cId="1027549023" sldId="456"/>
            <ac:spMk id="2" creationId="{00000000-0000-0000-0000-000000000000}"/>
          </ac:spMkLst>
        </pc:spChg>
      </pc:sldChg>
      <pc:sldChg chg="modSp add del mod">
        <pc:chgData name="Adele Bucella" userId="43f89895c35592f4" providerId="LiveId" clId="{44589A6F-6C8B-4A0C-B6C4-C65E820AC927}" dt="2024-11-29T13:18:12.327" v="1936" actId="255"/>
        <pc:sldMkLst>
          <pc:docMk/>
          <pc:sldMk cId="1684748981" sldId="458"/>
        </pc:sldMkLst>
        <pc:spChg chg="mod">
          <ac:chgData name="Adele Bucella" userId="43f89895c35592f4" providerId="LiveId" clId="{44589A6F-6C8B-4A0C-B6C4-C65E820AC927}" dt="2024-11-29T13:18:12.327" v="1936" actId="255"/>
          <ac:spMkLst>
            <pc:docMk/>
            <pc:sldMk cId="1684748981" sldId="458"/>
            <ac:spMk id="2" creationId="{D455A348-3122-A7C1-D02C-FEBF4D62F6F7}"/>
          </ac:spMkLst>
        </pc:spChg>
      </pc:sldChg>
      <pc:sldChg chg="add">
        <pc:chgData name="Adele Bucella" userId="43f89895c35592f4" providerId="LiveId" clId="{44589A6F-6C8B-4A0C-B6C4-C65E820AC927}" dt="2024-12-02T10:49:27.370" v="2139"/>
        <pc:sldMkLst>
          <pc:docMk/>
          <pc:sldMk cId="3990485027" sldId="463"/>
        </pc:sldMkLst>
      </pc:sldChg>
      <pc:sldChg chg="add">
        <pc:chgData name="Adele Bucella" userId="43f89895c35592f4" providerId="LiveId" clId="{44589A6F-6C8B-4A0C-B6C4-C65E820AC927}" dt="2024-12-02T10:49:27.370" v="2139"/>
        <pc:sldMkLst>
          <pc:docMk/>
          <pc:sldMk cId="1051770402" sldId="464"/>
        </pc:sldMkLst>
      </pc:sldChg>
      <pc:sldChg chg="add">
        <pc:chgData name="Adele Bucella" userId="43f89895c35592f4" providerId="LiveId" clId="{44589A6F-6C8B-4A0C-B6C4-C65E820AC927}" dt="2024-12-02T10:49:27.370" v="2139"/>
        <pc:sldMkLst>
          <pc:docMk/>
          <pc:sldMk cId="2359464593" sldId="465"/>
        </pc:sldMkLst>
      </pc:sldChg>
      <pc:sldChg chg="add del">
        <pc:chgData name="Adele Bucella" userId="43f89895c35592f4" providerId="LiveId" clId="{44589A6F-6C8B-4A0C-B6C4-C65E820AC927}" dt="2024-12-02T17:00:05.631" v="2160" actId="2696"/>
        <pc:sldMkLst>
          <pc:docMk/>
          <pc:sldMk cId="528336949" sldId="480"/>
        </pc:sldMkLst>
      </pc:sldChg>
      <pc:sldChg chg="modSp mod">
        <pc:chgData name="Adele Bucella" userId="43f89895c35592f4" providerId="LiveId" clId="{44589A6F-6C8B-4A0C-B6C4-C65E820AC927}" dt="2024-11-28T10:08:50.385" v="97" actId="108"/>
        <pc:sldMkLst>
          <pc:docMk/>
          <pc:sldMk cId="3986088829" sldId="486"/>
        </pc:sldMkLst>
        <pc:spChg chg="mod">
          <ac:chgData name="Adele Bucella" userId="43f89895c35592f4" providerId="LiveId" clId="{44589A6F-6C8B-4A0C-B6C4-C65E820AC927}" dt="2024-11-28T10:07:25.291" v="35" actId="20577"/>
          <ac:spMkLst>
            <pc:docMk/>
            <pc:sldMk cId="3986088829" sldId="486"/>
            <ac:spMk id="2" creationId="{2F6136A1-5336-F624-8FD4-33CFB83260D2}"/>
          </ac:spMkLst>
        </pc:spChg>
        <pc:spChg chg="mod">
          <ac:chgData name="Adele Bucella" userId="43f89895c35592f4" providerId="LiveId" clId="{44589A6F-6C8B-4A0C-B6C4-C65E820AC927}" dt="2024-11-28T10:08:50.385" v="97" actId="108"/>
          <ac:spMkLst>
            <pc:docMk/>
            <pc:sldMk cId="3986088829" sldId="486"/>
            <ac:spMk id="3" creationId="{8B1B7FF1-2BEB-A47E-84ED-AA8DD7477415}"/>
          </ac:spMkLst>
        </pc:spChg>
      </pc:sldChg>
      <pc:sldChg chg="addSp delSp modSp mod">
        <pc:chgData name="Adele Bucella" userId="43f89895c35592f4" providerId="LiveId" clId="{44589A6F-6C8B-4A0C-B6C4-C65E820AC927}" dt="2024-11-29T10:07:24.806" v="1321" actId="20577"/>
        <pc:sldMkLst>
          <pc:docMk/>
          <pc:sldMk cId="3603455366" sldId="487"/>
        </pc:sldMkLst>
        <pc:spChg chg="mod">
          <ac:chgData name="Adele Bucella" userId="43f89895c35592f4" providerId="LiveId" clId="{44589A6F-6C8B-4A0C-B6C4-C65E820AC927}" dt="2024-11-29T10:07:24.806" v="1321" actId="20577"/>
          <ac:spMkLst>
            <pc:docMk/>
            <pc:sldMk cId="3603455366" sldId="487"/>
            <ac:spMk id="3" creationId="{8B1B7FF1-2BEB-A47E-84ED-AA8DD7477415}"/>
          </ac:spMkLst>
        </pc:spChg>
        <pc:picChg chg="del">
          <ac:chgData name="Adele Bucella" userId="43f89895c35592f4" providerId="LiveId" clId="{44589A6F-6C8B-4A0C-B6C4-C65E820AC927}" dt="2024-11-28T11:24:11.704" v="915" actId="478"/>
          <ac:picMkLst>
            <pc:docMk/>
            <pc:sldMk cId="3603455366" sldId="487"/>
            <ac:picMk id="4" creationId="{0422251E-9944-F819-C1C1-BAFB6693AF69}"/>
          </ac:picMkLst>
        </pc:picChg>
        <pc:picChg chg="add mod">
          <ac:chgData name="Adele Bucella" userId="43f89895c35592f4" providerId="LiveId" clId="{44589A6F-6C8B-4A0C-B6C4-C65E820AC927}" dt="2024-11-28T11:25:08.679" v="928" actId="14100"/>
          <ac:picMkLst>
            <pc:docMk/>
            <pc:sldMk cId="3603455366" sldId="487"/>
            <ac:picMk id="5" creationId="{D5C135DC-9D56-EC4D-FDC0-31D2FE37C6F8}"/>
          </ac:picMkLst>
        </pc:picChg>
        <pc:picChg chg="del">
          <ac:chgData name="Adele Bucella" userId="43f89895c35592f4" providerId="LiveId" clId="{44589A6F-6C8B-4A0C-B6C4-C65E820AC927}" dt="2024-11-28T11:24:22.345" v="919" actId="478"/>
          <ac:picMkLst>
            <pc:docMk/>
            <pc:sldMk cId="3603455366" sldId="487"/>
            <ac:picMk id="7" creationId="{16EFBC49-A63D-4AB1-3BC5-EDAE5E1C8659}"/>
          </ac:picMkLst>
        </pc:picChg>
        <pc:picChg chg="add mod">
          <ac:chgData name="Adele Bucella" userId="43f89895c35592f4" providerId="LiveId" clId="{44589A6F-6C8B-4A0C-B6C4-C65E820AC927}" dt="2024-11-28T11:25:17.387" v="930" actId="1076"/>
          <ac:picMkLst>
            <pc:docMk/>
            <pc:sldMk cId="3603455366" sldId="487"/>
            <ac:picMk id="8" creationId="{349991F9-6F06-E256-EC25-6B32C5EF9607}"/>
          </ac:picMkLst>
        </pc:picChg>
      </pc:sldChg>
      <pc:sldChg chg="modSp mod">
        <pc:chgData name="Adele Bucella" userId="43f89895c35592f4" providerId="LiveId" clId="{44589A6F-6C8B-4A0C-B6C4-C65E820AC927}" dt="2024-11-28T11:28:17.004" v="1008" actId="6549"/>
        <pc:sldMkLst>
          <pc:docMk/>
          <pc:sldMk cId="1112627976" sldId="492"/>
        </pc:sldMkLst>
        <pc:spChg chg="mod">
          <ac:chgData name="Adele Bucella" userId="43f89895c35592f4" providerId="LiveId" clId="{44589A6F-6C8B-4A0C-B6C4-C65E820AC927}" dt="2024-11-28T10:42:45.065" v="914"/>
          <ac:spMkLst>
            <pc:docMk/>
            <pc:sldMk cId="1112627976" sldId="492"/>
            <ac:spMk id="2" creationId="{2F6136A1-5336-F624-8FD4-33CFB83260D2}"/>
          </ac:spMkLst>
        </pc:spChg>
        <pc:spChg chg="mod">
          <ac:chgData name="Adele Bucella" userId="43f89895c35592f4" providerId="LiveId" clId="{44589A6F-6C8B-4A0C-B6C4-C65E820AC927}" dt="2024-11-28T11:28:17.004" v="1008" actId="6549"/>
          <ac:spMkLst>
            <pc:docMk/>
            <pc:sldMk cId="1112627976" sldId="492"/>
            <ac:spMk id="4" creationId="{3819835E-32D6-4DE8-B035-0D20E964BA47}"/>
          </ac:spMkLst>
        </pc:spChg>
      </pc:sldChg>
      <pc:sldChg chg="modSp add del mod">
        <pc:chgData name="Adele Bucella" userId="43f89895c35592f4" providerId="LiveId" clId="{44589A6F-6C8B-4A0C-B6C4-C65E820AC927}" dt="2024-12-09T18:52:39.277" v="2231"/>
        <pc:sldMkLst>
          <pc:docMk/>
          <pc:sldMk cId="0" sldId="493"/>
        </pc:sldMkLst>
        <pc:spChg chg="mod">
          <ac:chgData name="Adele Bucella" userId="43f89895c35592f4" providerId="LiveId" clId="{44589A6F-6C8B-4A0C-B6C4-C65E820AC927}" dt="2024-11-28T11:44:56.479" v="1119" actId="2711"/>
          <ac:spMkLst>
            <pc:docMk/>
            <pc:sldMk cId="0" sldId="493"/>
            <ac:spMk id="2" creationId="{00000000-0000-0000-0000-000000000000}"/>
          </ac:spMkLst>
        </pc:spChg>
        <pc:spChg chg="mod">
          <ac:chgData name="Adele Bucella" userId="43f89895c35592f4" providerId="LiveId" clId="{44589A6F-6C8B-4A0C-B6C4-C65E820AC927}" dt="2024-11-28T11:45:02.571" v="1120" actId="2711"/>
          <ac:spMkLst>
            <pc:docMk/>
            <pc:sldMk cId="0" sldId="493"/>
            <ac:spMk id="5" creationId="{00000000-0000-0000-0000-000000000000}"/>
          </ac:spMkLst>
        </pc:spChg>
      </pc:sldChg>
      <pc:sldChg chg="modSp add del mod">
        <pc:chgData name="Adele Bucella" userId="43f89895c35592f4" providerId="LiveId" clId="{44589A6F-6C8B-4A0C-B6C4-C65E820AC927}" dt="2024-12-09T18:51:58.280" v="2230" actId="2696"/>
        <pc:sldMkLst>
          <pc:docMk/>
          <pc:sldMk cId="0" sldId="494"/>
        </pc:sldMkLst>
        <pc:spChg chg="mod">
          <ac:chgData name="Adele Bucella" userId="43f89895c35592f4" providerId="LiveId" clId="{44589A6F-6C8B-4A0C-B6C4-C65E820AC927}" dt="2024-11-28T11:45:11.879" v="1121" actId="2711"/>
          <ac:spMkLst>
            <pc:docMk/>
            <pc:sldMk cId="0" sldId="494"/>
            <ac:spMk id="8" creationId="{00000000-0000-0000-0000-000000000000}"/>
          </ac:spMkLst>
        </pc:spChg>
        <pc:spChg chg="mod">
          <ac:chgData name="Adele Bucella" userId="43f89895c35592f4" providerId="LiveId" clId="{44589A6F-6C8B-4A0C-B6C4-C65E820AC927}" dt="2024-11-28T11:45:32.565" v="1124" actId="255"/>
          <ac:spMkLst>
            <pc:docMk/>
            <pc:sldMk cId="0" sldId="494"/>
            <ac:spMk id="9" creationId="{00000000-0000-0000-0000-000000000000}"/>
          </ac:spMkLst>
        </pc:spChg>
      </pc:sldChg>
      <pc:sldChg chg="modSp add del mod">
        <pc:chgData name="Adele Bucella" userId="43f89895c35592f4" providerId="LiveId" clId="{44589A6F-6C8B-4A0C-B6C4-C65E820AC927}" dt="2024-12-09T18:51:58.280" v="2230" actId="2696"/>
        <pc:sldMkLst>
          <pc:docMk/>
          <pc:sldMk cId="0" sldId="495"/>
        </pc:sldMkLst>
        <pc:spChg chg="mod">
          <ac:chgData name="Adele Bucella" userId="43f89895c35592f4" providerId="LiveId" clId="{44589A6F-6C8B-4A0C-B6C4-C65E820AC927}" dt="2024-11-28T11:45:44.872" v="1125" actId="2711"/>
          <ac:spMkLst>
            <pc:docMk/>
            <pc:sldMk cId="0" sldId="495"/>
            <ac:spMk id="2" creationId="{00000000-0000-0000-0000-000000000000}"/>
          </ac:spMkLst>
        </pc:spChg>
      </pc:sldChg>
      <pc:sldChg chg="modSp add del mod">
        <pc:chgData name="Adele Bucella" userId="43f89895c35592f4" providerId="LiveId" clId="{44589A6F-6C8B-4A0C-B6C4-C65E820AC927}" dt="2024-12-09T18:52:39.277" v="2231"/>
        <pc:sldMkLst>
          <pc:docMk/>
          <pc:sldMk cId="0" sldId="496"/>
        </pc:sldMkLst>
        <pc:spChg chg="mod">
          <ac:chgData name="Adele Bucella" userId="43f89895c35592f4" providerId="LiveId" clId="{44589A6F-6C8B-4A0C-B6C4-C65E820AC927}" dt="2024-11-28T11:45:54.225" v="1126" actId="2711"/>
          <ac:spMkLst>
            <pc:docMk/>
            <pc:sldMk cId="0" sldId="496"/>
            <ac:spMk id="4" creationId="{00000000-0000-0000-0000-000000000000}"/>
          </ac:spMkLst>
        </pc:spChg>
        <pc:spChg chg="mod">
          <ac:chgData name="Adele Bucella" userId="43f89895c35592f4" providerId="LiveId" clId="{44589A6F-6C8B-4A0C-B6C4-C65E820AC927}" dt="2024-11-28T11:46:04.372" v="1128" actId="113"/>
          <ac:spMkLst>
            <pc:docMk/>
            <pc:sldMk cId="0" sldId="496"/>
            <ac:spMk id="6" creationId="{00000000-0000-0000-0000-000000000000}"/>
          </ac:spMkLst>
        </pc:spChg>
        <pc:spChg chg="mod">
          <ac:chgData name="Adele Bucella" userId="43f89895c35592f4" providerId="LiveId" clId="{44589A6F-6C8B-4A0C-B6C4-C65E820AC927}" dt="2024-11-28T11:47:10.126" v="1144" actId="20577"/>
          <ac:spMkLst>
            <pc:docMk/>
            <pc:sldMk cId="0" sldId="496"/>
            <ac:spMk id="13" creationId="{00000000-0000-0000-0000-000000000000}"/>
          </ac:spMkLst>
        </pc:spChg>
        <pc:spChg chg="mod">
          <ac:chgData name="Adele Bucella" userId="43f89895c35592f4" providerId="LiveId" clId="{44589A6F-6C8B-4A0C-B6C4-C65E820AC927}" dt="2024-11-28T11:46:48.049" v="1137" actId="21"/>
          <ac:spMkLst>
            <pc:docMk/>
            <pc:sldMk cId="0" sldId="496"/>
            <ac:spMk id="16" creationId="{00000000-0000-0000-0000-000000000000}"/>
          </ac:spMkLst>
        </pc:spChg>
      </pc:sldChg>
      <pc:sldChg chg="del">
        <pc:chgData name="Adele Bucella" userId="43f89895c35592f4" providerId="LiveId" clId="{44589A6F-6C8B-4A0C-B6C4-C65E820AC927}" dt="2024-11-28T11:53:08.515" v="1274" actId="2696"/>
        <pc:sldMkLst>
          <pc:docMk/>
          <pc:sldMk cId="3538364100" sldId="500"/>
        </pc:sldMkLst>
      </pc:sldChg>
      <pc:sldChg chg="add">
        <pc:chgData name="Adele Bucella" userId="43f89895c35592f4" providerId="LiveId" clId="{44589A6F-6C8B-4A0C-B6C4-C65E820AC927}" dt="2024-12-09T18:52:39.277" v="2231"/>
        <pc:sldMkLst>
          <pc:docMk/>
          <pc:sldMk cId="2005674954" sldId="501"/>
        </pc:sldMkLst>
      </pc:sldChg>
      <pc:sldChg chg="add">
        <pc:chgData name="Adele Bucella" userId="43f89895c35592f4" providerId="LiveId" clId="{44589A6F-6C8B-4A0C-B6C4-C65E820AC927}" dt="2024-12-09T18:52:39.277" v="2231"/>
        <pc:sldMkLst>
          <pc:docMk/>
          <pc:sldMk cId="3375234594" sldId="502"/>
        </pc:sldMkLst>
      </pc:sldChg>
      <pc:sldChg chg="add del">
        <pc:chgData name="Adele Bucella" userId="43f89895c35592f4" providerId="LiveId" clId="{44589A6F-6C8B-4A0C-B6C4-C65E820AC927}" dt="2024-11-29T13:07:11.078" v="1705"/>
        <pc:sldMkLst>
          <pc:docMk/>
          <pc:sldMk cId="2767958155" sldId="504"/>
        </pc:sldMkLst>
      </pc:sldChg>
      <pc:sldChg chg="addSp delSp modSp mod ord">
        <pc:chgData name="Adele Bucella" userId="43f89895c35592f4" providerId="LiveId" clId="{44589A6F-6C8B-4A0C-B6C4-C65E820AC927}" dt="2024-11-29T10:27:36.961" v="1653" actId="1076"/>
        <pc:sldMkLst>
          <pc:docMk/>
          <pc:sldMk cId="2713531230" sldId="513"/>
        </pc:sldMkLst>
        <pc:spChg chg="mod">
          <ac:chgData name="Adele Bucella" userId="43f89895c35592f4" providerId="LiveId" clId="{44589A6F-6C8B-4A0C-B6C4-C65E820AC927}" dt="2024-11-29T10:26:54.212" v="1619" actId="207"/>
          <ac:spMkLst>
            <pc:docMk/>
            <pc:sldMk cId="2713531230" sldId="513"/>
            <ac:spMk id="2" creationId="{07ED3A3A-C0D9-09A4-097A-6749C0F65B9E}"/>
          </ac:spMkLst>
        </pc:spChg>
        <pc:spChg chg="mod">
          <ac:chgData name="Adele Bucella" userId="43f89895c35592f4" providerId="LiveId" clId="{44589A6F-6C8B-4A0C-B6C4-C65E820AC927}" dt="2024-11-29T10:27:36.961" v="1653" actId="1076"/>
          <ac:spMkLst>
            <pc:docMk/>
            <pc:sldMk cId="2713531230" sldId="513"/>
            <ac:spMk id="5" creationId="{BA40CFEB-6573-662C-EC49-29FE3E5CFE84}"/>
          </ac:spMkLst>
        </pc:spChg>
        <pc:spChg chg="add mod">
          <ac:chgData name="Adele Bucella" userId="43f89895c35592f4" providerId="LiveId" clId="{44589A6F-6C8B-4A0C-B6C4-C65E820AC927}" dt="2024-11-29T10:27:23.226" v="1650" actId="20577"/>
          <ac:spMkLst>
            <pc:docMk/>
            <pc:sldMk cId="2713531230" sldId="513"/>
            <ac:spMk id="13" creationId="{53F667C3-5D75-7DAF-0357-D0070C50BAA2}"/>
          </ac:spMkLst>
        </pc:spChg>
        <pc:picChg chg="del">
          <ac:chgData name="Adele Bucella" userId="43f89895c35592f4" providerId="LiveId" clId="{44589A6F-6C8B-4A0C-B6C4-C65E820AC927}" dt="2024-11-29T10:26:21.733" v="1610" actId="478"/>
          <ac:picMkLst>
            <pc:docMk/>
            <pc:sldMk cId="2713531230" sldId="513"/>
            <ac:picMk id="3" creationId="{2C0E128F-2811-6699-7730-6E7217D8A59B}"/>
          </ac:picMkLst>
        </pc:picChg>
        <pc:picChg chg="del">
          <ac:chgData name="Adele Bucella" userId="43f89895c35592f4" providerId="LiveId" clId="{44589A6F-6C8B-4A0C-B6C4-C65E820AC927}" dt="2024-11-29T10:26:23.270" v="1611" actId="478"/>
          <ac:picMkLst>
            <pc:docMk/>
            <pc:sldMk cId="2713531230" sldId="513"/>
            <ac:picMk id="4" creationId="{3469AC77-F3E1-4F45-D1B7-3C9C5AD44ED3}"/>
          </ac:picMkLst>
        </pc:picChg>
        <pc:picChg chg="del">
          <ac:chgData name="Adele Bucella" userId="43f89895c35592f4" providerId="LiveId" clId="{44589A6F-6C8B-4A0C-B6C4-C65E820AC927}" dt="2024-11-29T10:26:24.821" v="1612" actId="478"/>
          <ac:picMkLst>
            <pc:docMk/>
            <pc:sldMk cId="2713531230" sldId="513"/>
            <ac:picMk id="6" creationId="{A4B44B61-88C1-2BF6-2693-CF8E2C5913A2}"/>
          </ac:picMkLst>
        </pc:picChg>
        <pc:picChg chg="del">
          <ac:chgData name="Adele Bucella" userId="43f89895c35592f4" providerId="LiveId" clId="{44589A6F-6C8B-4A0C-B6C4-C65E820AC927}" dt="2024-11-29T10:26:26.507" v="1613" actId="478"/>
          <ac:picMkLst>
            <pc:docMk/>
            <pc:sldMk cId="2713531230" sldId="513"/>
            <ac:picMk id="8" creationId="{63296FA6-9D5C-D851-52D5-AB05734E8F5E}"/>
          </ac:picMkLst>
        </pc:picChg>
        <pc:picChg chg="del">
          <ac:chgData name="Adele Bucella" userId="43f89895c35592f4" providerId="LiveId" clId="{44589A6F-6C8B-4A0C-B6C4-C65E820AC927}" dt="2024-11-29T10:26:38.725" v="1617" actId="478"/>
          <ac:picMkLst>
            <pc:docMk/>
            <pc:sldMk cId="2713531230" sldId="513"/>
            <ac:picMk id="9" creationId="{0AF70AEB-4A7E-A775-86A6-D8E9A074FF4F}"/>
          </ac:picMkLst>
        </pc:picChg>
        <pc:picChg chg="add mod">
          <ac:chgData name="Adele Bucella" userId="43f89895c35592f4" providerId="LiveId" clId="{44589A6F-6C8B-4A0C-B6C4-C65E820AC927}" dt="2024-11-29T10:26:46.226" v="1618" actId="1076"/>
          <ac:picMkLst>
            <pc:docMk/>
            <pc:sldMk cId="2713531230" sldId="513"/>
            <ac:picMk id="10" creationId="{8FD32E6A-9C1B-3B84-8611-37F993656E32}"/>
          </ac:picMkLst>
        </pc:picChg>
        <pc:picChg chg="add del">
          <ac:chgData name="Adele Bucella" userId="43f89895c35592f4" providerId="LiveId" clId="{44589A6F-6C8B-4A0C-B6C4-C65E820AC927}" dt="2024-11-29T10:27:01.925" v="1621" actId="478"/>
          <ac:picMkLst>
            <pc:docMk/>
            <pc:sldMk cId="2713531230" sldId="513"/>
            <ac:picMk id="12" creationId="{2DD59AA5-463A-D9A2-805B-03602328E929}"/>
          </ac:picMkLst>
        </pc:picChg>
      </pc:sldChg>
      <pc:sldChg chg="modSp add del mod">
        <pc:chgData name="Adele Bucella" userId="43f89895c35592f4" providerId="LiveId" clId="{44589A6F-6C8B-4A0C-B6C4-C65E820AC927}" dt="2024-11-29T13:05:26.754" v="1689" actId="6549"/>
        <pc:sldMkLst>
          <pc:docMk/>
          <pc:sldMk cId="3179186597" sldId="514"/>
        </pc:sldMkLst>
        <pc:spChg chg="mod">
          <ac:chgData name="Adele Bucella" userId="43f89895c35592f4" providerId="LiveId" clId="{44589A6F-6C8B-4A0C-B6C4-C65E820AC927}" dt="2024-11-29T13:05:26.754" v="1689" actId="6549"/>
          <ac:spMkLst>
            <pc:docMk/>
            <pc:sldMk cId="3179186597" sldId="514"/>
            <ac:spMk id="4" creationId="{1F6AA7B3-F6BF-7B95-B798-68CDBBF19187}"/>
          </ac:spMkLst>
        </pc:spChg>
      </pc:sldChg>
      <pc:sldChg chg="modSp add del mod">
        <pc:chgData name="Adele Bucella" userId="43f89895c35592f4" providerId="LiveId" clId="{44589A6F-6C8B-4A0C-B6C4-C65E820AC927}" dt="2024-12-02T10:48:58.166" v="2138" actId="2696"/>
        <pc:sldMkLst>
          <pc:docMk/>
          <pc:sldMk cId="552233842" sldId="526"/>
        </pc:sldMkLst>
        <pc:spChg chg="mod">
          <ac:chgData name="Adele Bucella" userId="43f89895c35592f4" providerId="LiveId" clId="{44589A6F-6C8B-4A0C-B6C4-C65E820AC927}" dt="2024-11-29T13:14:40.514" v="1879" actId="1076"/>
          <ac:spMkLst>
            <pc:docMk/>
            <pc:sldMk cId="552233842" sldId="526"/>
            <ac:spMk id="3" creationId="{02F7DEC2-FF5C-F36E-9F58-1CA14D154568}"/>
          </ac:spMkLst>
        </pc:spChg>
        <pc:spChg chg="mod">
          <ac:chgData name="Adele Bucella" userId="43f89895c35592f4" providerId="LiveId" clId="{44589A6F-6C8B-4A0C-B6C4-C65E820AC927}" dt="2024-12-02T10:48:11.657" v="2112" actId="21"/>
          <ac:spMkLst>
            <pc:docMk/>
            <pc:sldMk cId="552233842" sldId="526"/>
            <ac:spMk id="6" creationId="{B18E0289-B369-2E16-8BBA-690C75E6718A}"/>
          </ac:spMkLst>
        </pc:spChg>
      </pc:sldChg>
      <pc:sldChg chg="addSp delSp modSp add del mod">
        <pc:chgData name="Adele Bucella" userId="43f89895c35592f4" providerId="LiveId" clId="{44589A6F-6C8B-4A0C-B6C4-C65E820AC927}" dt="2024-11-29T13:11:20.397" v="1774" actId="1076"/>
        <pc:sldMkLst>
          <pc:docMk/>
          <pc:sldMk cId="3759896852" sldId="527"/>
        </pc:sldMkLst>
        <pc:spChg chg="add mod">
          <ac:chgData name="Adele Bucella" userId="43f89895c35592f4" providerId="LiveId" clId="{44589A6F-6C8B-4A0C-B6C4-C65E820AC927}" dt="2024-11-29T13:10:59.097" v="1770" actId="1076"/>
          <ac:spMkLst>
            <pc:docMk/>
            <pc:sldMk cId="3759896852" sldId="527"/>
            <ac:spMk id="3" creationId="{568FBC3E-428A-76F7-FFD1-9235C239C5F1}"/>
          </ac:spMkLst>
        </pc:spChg>
        <pc:spChg chg="add mod">
          <ac:chgData name="Adele Bucella" userId="43f89895c35592f4" providerId="LiveId" clId="{44589A6F-6C8B-4A0C-B6C4-C65E820AC927}" dt="2024-11-29T13:10:16.135" v="1757" actId="20577"/>
          <ac:spMkLst>
            <pc:docMk/>
            <pc:sldMk cId="3759896852" sldId="527"/>
            <ac:spMk id="4" creationId="{B88E3F93-F3C9-E108-20AF-9324915B4B4D}"/>
          </ac:spMkLst>
        </pc:spChg>
        <pc:spChg chg="mod">
          <ac:chgData name="Adele Bucella" userId="43f89895c35592f4" providerId="LiveId" clId="{44589A6F-6C8B-4A0C-B6C4-C65E820AC927}" dt="2024-11-29T13:11:13.032" v="1773" actId="1076"/>
          <ac:spMkLst>
            <pc:docMk/>
            <pc:sldMk cId="3759896852" sldId="527"/>
            <ac:spMk id="5" creationId="{5F8A5EBF-A4EB-8311-84D3-109CAADE524B}"/>
          </ac:spMkLst>
        </pc:spChg>
        <pc:spChg chg="add mod">
          <ac:chgData name="Adele Bucella" userId="43f89895c35592f4" providerId="LiveId" clId="{44589A6F-6C8B-4A0C-B6C4-C65E820AC927}" dt="2024-11-29T13:11:20.397" v="1774" actId="1076"/>
          <ac:spMkLst>
            <pc:docMk/>
            <pc:sldMk cId="3759896852" sldId="527"/>
            <ac:spMk id="8" creationId="{B8AE5BF7-807A-A121-4703-AB098650A65B}"/>
          </ac:spMkLst>
        </pc:spChg>
        <pc:spChg chg="add del mod">
          <ac:chgData name="Adele Bucella" userId="43f89895c35592f4" providerId="LiveId" clId="{44589A6F-6C8B-4A0C-B6C4-C65E820AC927}" dt="2024-11-29T13:09:40.290" v="1748" actId="478"/>
          <ac:spMkLst>
            <pc:docMk/>
            <pc:sldMk cId="3759896852" sldId="527"/>
            <ac:spMk id="9" creationId="{33E35FB8-B334-00C7-26D9-EBB3E1F39482}"/>
          </ac:spMkLst>
        </pc:spChg>
        <pc:spChg chg="add mod">
          <ac:chgData name="Adele Bucella" userId="43f89895c35592f4" providerId="LiveId" clId="{44589A6F-6C8B-4A0C-B6C4-C65E820AC927}" dt="2024-11-29T13:11:03.555" v="1771" actId="1076"/>
          <ac:spMkLst>
            <pc:docMk/>
            <pc:sldMk cId="3759896852" sldId="527"/>
            <ac:spMk id="10" creationId="{27F38B10-54ED-C773-615C-EDA60D191813}"/>
          </ac:spMkLst>
        </pc:spChg>
        <pc:spChg chg="add mod">
          <ac:chgData name="Adele Bucella" userId="43f89895c35592f4" providerId="LiveId" clId="{44589A6F-6C8B-4A0C-B6C4-C65E820AC927}" dt="2024-11-29T13:11:08.557" v="1772" actId="1076"/>
          <ac:spMkLst>
            <pc:docMk/>
            <pc:sldMk cId="3759896852" sldId="527"/>
            <ac:spMk id="11" creationId="{4BC17C17-ED54-4E72-E3C0-CB38495A7D94}"/>
          </ac:spMkLst>
        </pc:spChg>
        <pc:graphicFrameChg chg="del mod">
          <ac:chgData name="Adele Bucella" userId="43f89895c35592f4" providerId="LiveId" clId="{44589A6F-6C8B-4A0C-B6C4-C65E820AC927}" dt="2024-11-29T13:10:25.250" v="1767" actId="478"/>
          <ac:graphicFrameMkLst>
            <pc:docMk/>
            <pc:sldMk cId="3759896852" sldId="527"/>
            <ac:graphicFrameMk id="2" creationId="{95A30691-A710-433B-C67E-037223A9489D}"/>
          </ac:graphicFrameMkLst>
        </pc:graphicFrameChg>
      </pc:sldChg>
      <pc:sldChg chg="add del">
        <pc:chgData name="Adele Bucella" userId="43f89895c35592f4" providerId="LiveId" clId="{44589A6F-6C8B-4A0C-B6C4-C65E820AC927}" dt="2024-11-29T13:20:53.702" v="1952" actId="2696"/>
        <pc:sldMkLst>
          <pc:docMk/>
          <pc:sldMk cId="2086999317" sldId="528"/>
        </pc:sldMkLst>
      </pc:sldChg>
      <pc:sldChg chg="modSp add del mod">
        <pc:chgData name="Adele Bucella" userId="43f89895c35592f4" providerId="LiveId" clId="{44589A6F-6C8B-4A0C-B6C4-C65E820AC927}" dt="2024-11-29T13:05:57.866" v="1701" actId="20577"/>
        <pc:sldMkLst>
          <pc:docMk/>
          <pc:sldMk cId="3810714902" sldId="529"/>
        </pc:sldMkLst>
        <pc:spChg chg="mod">
          <ac:chgData name="Adele Bucella" userId="43f89895c35592f4" providerId="LiveId" clId="{44589A6F-6C8B-4A0C-B6C4-C65E820AC927}" dt="2024-11-29T13:05:57.866" v="1701" actId="20577"/>
          <ac:spMkLst>
            <pc:docMk/>
            <pc:sldMk cId="3810714902" sldId="529"/>
            <ac:spMk id="6" creationId="{B18E0289-B369-2E16-8BBA-690C75E6718A}"/>
          </ac:spMkLst>
        </pc:spChg>
      </pc:sldChg>
      <pc:sldChg chg="add del">
        <pc:chgData name="Adele Bucella" userId="43f89895c35592f4" providerId="LiveId" clId="{44589A6F-6C8B-4A0C-B6C4-C65E820AC927}" dt="2024-11-29T13:01:51.262" v="1656" actId="2696"/>
        <pc:sldMkLst>
          <pc:docMk/>
          <pc:sldMk cId="3946419836" sldId="530"/>
        </pc:sldMkLst>
      </pc:sldChg>
      <pc:sldChg chg="modSp add del mod">
        <pc:chgData name="Adele Bucella" userId="43f89895c35592f4" providerId="LiveId" clId="{44589A6F-6C8B-4A0C-B6C4-C65E820AC927}" dt="2024-11-29T13:18:37.420" v="1938" actId="1076"/>
        <pc:sldMkLst>
          <pc:docMk/>
          <pc:sldMk cId="476485221" sldId="531"/>
        </pc:sldMkLst>
        <pc:spChg chg="mod">
          <ac:chgData name="Adele Bucella" userId="43f89895c35592f4" providerId="LiveId" clId="{44589A6F-6C8B-4A0C-B6C4-C65E820AC927}" dt="2024-11-29T13:18:37.420" v="1938" actId="1076"/>
          <ac:spMkLst>
            <pc:docMk/>
            <pc:sldMk cId="476485221" sldId="531"/>
            <ac:spMk id="5" creationId="{5F8A5EBF-A4EB-8311-84D3-109CAADE524B}"/>
          </ac:spMkLst>
        </pc:spChg>
      </pc:sldChg>
      <pc:sldChg chg="modSp mod">
        <pc:chgData name="Adele Bucella" userId="43f89895c35592f4" providerId="LiveId" clId="{44589A6F-6C8B-4A0C-B6C4-C65E820AC927}" dt="2024-11-28T11:54:38.034" v="1296" actId="20577"/>
        <pc:sldMkLst>
          <pc:docMk/>
          <pc:sldMk cId="1890065085" sldId="533"/>
        </pc:sldMkLst>
        <pc:spChg chg="mod">
          <ac:chgData name="Adele Bucella" userId="43f89895c35592f4" providerId="LiveId" clId="{44589A6F-6C8B-4A0C-B6C4-C65E820AC927}" dt="2024-11-28T11:54:38.034" v="1296" actId="20577"/>
          <ac:spMkLst>
            <pc:docMk/>
            <pc:sldMk cId="1890065085" sldId="533"/>
            <ac:spMk id="2" creationId="{0E17EA92-3864-C139-E220-044E7680E3CA}"/>
          </ac:spMkLst>
        </pc:spChg>
      </pc:sldChg>
      <pc:sldChg chg="add del">
        <pc:chgData name="Adele Bucella" userId="43f89895c35592f4" providerId="LiveId" clId="{44589A6F-6C8B-4A0C-B6C4-C65E820AC927}" dt="2024-11-29T13:19:56.211" v="1948" actId="2696"/>
        <pc:sldMkLst>
          <pc:docMk/>
          <pc:sldMk cId="2383757835" sldId="534"/>
        </pc:sldMkLst>
      </pc:sldChg>
      <pc:sldChg chg="modSp add del mod">
        <pc:chgData name="Adele Bucella" userId="43f89895c35592f4" providerId="LiveId" clId="{44589A6F-6C8B-4A0C-B6C4-C65E820AC927}" dt="2024-11-29T13:17:28.213" v="1934" actId="1076"/>
        <pc:sldMkLst>
          <pc:docMk/>
          <pc:sldMk cId="2346632605" sldId="535"/>
        </pc:sldMkLst>
        <pc:spChg chg="mod">
          <ac:chgData name="Adele Bucella" userId="43f89895c35592f4" providerId="LiveId" clId="{44589A6F-6C8B-4A0C-B6C4-C65E820AC927}" dt="2024-11-29T13:17:28.213" v="1934" actId="1076"/>
          <ac:spMkLst>
            <pc:docMk/>
            <pc:sldMk cId="2346632605" sldId="535"/>
            <ac:spMk id="6" creationId="{56B62E77-0F16-FCFA-75B0-67F2406161F9}"/>
          </ac:spMkLst>
        </pc:spChg>
      </pc:sldChg>
      <pc:sldChg chg="add del">
        <pc:chgData name="Adele Bucella" userId="43f89895c35592f4" providerId="LiveId" clId="{44589A6F-6C8B-4A0C-B6C4-C65E820AC927}" dt="2024-12-02T13:03:40.251" v="2152" actId="2696"/>
        <pc:sldMkLst>
          <pc:docMk/>
          <pc:sldMk cId="2690189518" sldId="536"/>
        </pc:sldMkLst>
      </pc:sldChg>
      <pc:sldChg chg="modSp mod">
        <pc:chgData name="Adele Bucella" userId="43f89895c35592f4" providerId="LiveId" clId="{44589A6F-6C8B-4A0C-B6C4-C65E820AC927}" dt="2024-11-28T10:35:39.623" v="780" actId="14100"/>
        <pc:sldMkLst>
          <pc:docMk/>
          <pc:sldMk cId="824420158" sldId="590"/>
        </pc:sldMkLst>
        <pc:spChg chg="mod">
          <ac:chgData name="Adele Bucella" userId="43f89895c35592f4" providerId="LiveId" clId="{44589A6F-6C8B-4A0C-B6C4-C65E820AC927}" dt="2024-11-28T10:35:39.623" v="780" actId="14100"/>
          <ac:spMkLst>
            <pc:docMk/>
            <pc:sldMk cId="824420158" sldId="590"/>
            <ac:spMk id="2" creationId="{DEA1D9D5-66CD-8694-468F-6C0439953867}"/>
          </ac:spMkLst>
        </pc:spChg>
      </pc:sldChg>
      <pc:sldChg chg="modSp mod">
        <pc:chgData name="Adele Bucella" userId="43f89895c35592f4" providerId="LiveId" clId="{44589A6F-6C8B-4A0C-B6C4-C65E820AC927}" dt="2024-12-04T07:02:20.141" v="2229" actId="113"/>
        <pc:sldMkLst>
          <pc:docMk/>
          <pc:sldMk cId="2532601150" sldId="596"/>
        </pc:sldMkLst>
        <pc:spChg chg="mod">
          <ac:chgData name="Adele Bucella" userId="43f89895c35592f4" providerId="LiveId" clId="{44589A6F-6C8B-4A0C-B6C4-C65E820AC927}" dt="2024-12-04T07:02:20.141" v="2229" actId="113"/>
          <ac:spMkLst>
            <pc:docMk/>
            <pc:sldMk cId="2532601150" sldId="596"/>
            <ac:spMk id="5" creationId="{15EC0292-211C-BD3D-8DDF-4A6BAE51361E}"/>
          </ac:spMkLst>
        </pc:spChg>
      </pc:sldChg>
      <pc:sldChg chg="modSp mod ord">
        <pc:chgData name="Adele Bucella" userId="43f89895c35592f4" providerId="LiveId" clId="{44589A6F-6C8B-4A0C-B6C4-C65E820AC927}" dt="2024-12-03T22:07:03.687" v="2164" actId="20577"/>
        <pc:sldMkLst>
          <pc:docMk/>
          <pc:sldMk cId="1437597072" sldId="598"/>
        </pc:sldMkLst>
        <pc:spChg chg="mod">
          <ac:chgData name="Adele Bucella" userId="43f89895c35592f4" providerId="LiveId" clId="{44589A6F-6C8B-4A0C-B6C4-C65E820AC927}" dt="2024-12-03T22:07:03.687" v="2164" actId="20577"/>
          <ac:spMkLst>
            <pc:docMk/>
            <pc:sldMk cId="1437597072" sldId="598"/>
            <ac:spMk id="2" creationId="{DBFD2AD5-9024-BC50-C943-64002FD29EA3}"/>
          </ac:spMkLst>
        </pc:spChg>
      </pc:sldChg>
      <pc:sldChg chg="del">
        <pc:chgData name="Adele Bucella" userId="43f89895c35592f4" providerId="LiveId" clId="{44589A6F-6C8B-4A0C-B6C4-C65E820AC927}" dt="2024-11-28T11:53:12.023" v="1275" actId="2696"/>
        <pc:sldMkLst>
          <pc:docMk/>
          <pc:sldMk cId="2199910259" sldId="603"/>
        </pc:sldMkLst>
      </pc:sldChg>
      <pc:sldChg chg="addSp delSp modSp mod">
        <pc:chgData name="Adele Bucella" userId="43f89895c35592f4" providerId="LiveId" clId="{44589A6F-6C8B-4A0C-B6C4-C65E820AC927}" dt="2024-11-28T10:37:17.306" v="789" actId="1076"/>
        <pc:sldMkLst>
          <pc:docMk/>
          <pc:sldMk cId="970967457" sldId="605"/>
        </pc:sldMkLst>
        <pc:spChg chg="mod">
          <ac:chgData name="Adele Bucella" userId="43f89895c35592f4" providerId="LiveId" clId="{44589A6F-6C8B-4A0C-B6C4-C65E820AC927}" dt="2024-11-28T10:37:17.306" v="789" actId="1076"/>
          <ac:spMkLst>
            <pc:docMk/>
            <pc:sldMk cId="970967457" sldId="605"/>
            <ac:spMk id="4" creationId="{E85B09FF-804B-2436-EF9C-6DABF5160925}"/>
          </ac:spMkLst>
        </pc:spChg>
        <pc:picChg chg="del">
          <ac:chgData name="Adele Bucella" userId="43f89895c35592f4" providerId="LiveId" clId="{44589A6F-6C8B-4A0C-B6C4-C65E820AC927}" dt="2024-11-28T10:36:43.315" v="781" actId="478"/>
          <ac:picMkLst>
            <pc:docMk/>
            <pc:sldMk cId="970967457" sldId="605"/>
            <ac:picMk id="5" creationId="{931DE0D1-EA56-197C-08F9-9BA8FFDF0530}"/>
          </ac:picMkLst>
        </pc:picChg>
        <pc:picChg chg="add mod">
          <ac:chgData name="Adele Bucella" userId="43f89895c35592f4" providerId="LiveId" clId="{44589A6F-6C8B-4A0C-B6C4-C65E820AC927}" dt="2024-11-28T10:37:13.607" v="788" actId="1076"/>
          <ac:picMkLst>
            <pc:docMk/>
            <pc:sldMk cId="970967457" sldId="605"/>
            <ac:picMk id="6" creationId="{AA051604-1923-FFB5-5C8B-2E960A8BD00B}"/>
          </ac:picMkLst>
        </pc:picChg>
        <pc:picChg chg="del">
          <ac:chgData name="Adele Bucella" userId="43f89895c35592f4" providerId="LiveId" clId="{44589A6F-6C8B-4A0C-B6C4-C65E820AC927}" dt="2024-11-28T10:36:50.897" v="784" actId="478"/>
          <ac:picMkLst>
            <pc:docMk/>
            <pc:sldMk cId="970967457" sldId="605"/>
            <ac:picMk id="8" creationId="{A21B507F-C7FF-BF6A-CCAC-D979F5A54E3C}"/>
          </ac:picMkLst>
        </pc:picChg>
      </pc:sldChg>
      <pc:sldChg chg="addSp delSp modSp mod">
        <pc:chgData name="Adele Bucella" userId="43f89895c35592f4" providerId="LiveId" clId="{44589A6F-6C8B-4A0C-B6C4-C65E820AC927}" dt="2024-11-28T10:38:20.103" v="797" actId="1076"/>
        <pc:sldMkLst>
          <pc:docMk/>
          <pc:sldMk cId="477258296" sldId="606"/>
        </pc:sldMkLst>
        <pc:spChg chg="mod">
          <ac:chgData name="Adele Bucella" userId="43f89895c35592f4" providerId="LiveId" clId="{44589A6F-6C8B-4A0C-B6C4-C65E820AC927}" dt="2024-11-28T10:38:15.117" v="796" actId="1076"/>
          <ac:spMkLst>
            <pc:docMk/>
            <pc:sldMk cId="477258296" sldId="606"/>
            <ac:spMk id="4" creationId="{E85B09FF-804B-2436-EF9C-6DABF5160925}"/>
          </ac:spMkLst>
        </pc:spChg>
        <pc:picChg chg="del">
          <ac:chgData name="Adele Bucella" userId="43f89895c35592f4" providerId="LiveId" clId="{44589A6F-6C8B-4A0C-B6C4-C65E820AC927}" dt="2024-11-28T10:37:46.736" v="790" actId="478"/>
          <ac:picMkLst>
            <pc:docMk/>
            <pc:sldMk cId="477258296" sldId="606"/>
            <ac:picMk id="5" creationId="{BA53CC1F-6D31-05F3-F12E-7EEC23C1C51C}"/>
          </ac:picMkLst>
        </pc:picChg>
        <pc:picChg chg="add mod">
          <ac:chgData name="Adele Bucella" userId="43f89895c35592f4" providerId="LiveId" clId="{44589A6F-6C8B-4A0C-B6C4-C65E820AC927}" dt="2024-11-28T10:38:20.103" v="797" actId="1076"/>
          <ac:picMkLst>
            <pc:docMk/>
            <pc:sldMk cId="477258296" sldId="606"/>
            <ac:picMk id="6" creationId="{C79F71A5-04A2-D6F9-CCE0-C4128F215588}"/>
          </ac:picMkLst>
        </pc:picChg>
      </pc:sldChg>
      <pc:sldChg chg="del">
        <pc:chgData name="Adele Bucella" userId="43f89895c35592f4" providerId="LiveId" clId="{44589A6F-6C8B-4A0C-B6C4-C65E820AC927}" dt="2024-11-28T10:38:32.278" v="798" actId="2696"/>
        <pc:sldMkLst>
          <pc:docMk/>
          <pc:sldMk cId="3379387193" sldId="611"/>
        </pc:sldMkLst>
      </pc:sldChg>
      <pc:sldChg chg="del">
        <pc:chgData name="Adele Bucella" userId="43f89895c35592f4" providerId="LiveId" clId="{44589A6F-6C8B-4A0C-B6C4-C65E820AC927}" dt="2024-11-28T11:53:34.218" v="1276" actId="2696"/>
        <pc:sldMkLst>
          <pc:docMk/>
          <pc:sldMk cId="365952319" sldId="629"/>
        </pc:sldMkLst>
      </pc:sldChg>
      <pc:sldChg chg="del">
        <pc:chgData name="Adele Bucella" userId="43f89895c35592f4" providerId="LiveId" clId="{44589A6F-6C8B-4A0C-B6C4-C65E820AC927}" dt="2024-11-28T11:53:34.218" v="1276" actId="2696"/>
        <pc:sldMkLst>
          <pc:docMk/>
          <pc:sldMk cId="3369790203" sldId="634"/>
        </pc:sldMkLst>
      </pc:sldChg>
      <pc:sldChg chg="modSp add del mod">
        <pc:chgData name="Adele Bucella" userId="43f89895c35592f4" providerId="LiveId" clId="{44589A6F-6C8B-4A0C-B6C4-C65E820AC927}" dt="2024-12-02T17:00:05.631" v="2160" actId="2696"/>
        <pc:sldMkLst>
          <pc:docMk/>
          <pc:sldMk cId="2601215016" sldId="685"/>
        </pc:sldMkLst>
        <pc:spChg chg="mod">
          <ac:chgData name="Adele Bucella" userId="43f89895c35592f4" providerId="LiveId" clId="{44589A6F-6C8B-4A0C-B6C4-C65E820AC927}" dt="2024-11-29T09:59:54.453" v="1303" actId="1076"/>
          <ac:spMkLst>
            <pc:docMk/>
            <pc:sldMk cId="2601215016" sldId="685"/>
            <ac:spMk id="15" creationId="{92115253-7265-620D-9277-683EBDE1BAEF}"/>
          </ac:spMkLst>
        </pc:spChg>
      </pc:sldChg>
      <pc:sldChg chg="add del">
        <pc:chgData name="Adele Bucella" userId="43f89895c35592f4" providerId="LiveId" clId="{44589A6F-6C8B-4A0C-B6C4-C65E820AC927}" dt="2024-12-02T17:00:05.631" v="2160" actId="2696"/>
        <pc:sldMkLst>
          <pc:docMk/>
          <pc:sldMk cId="2419267952" sldId="686"/>
        </pc:sldMkLst>
      </pc:sldChg>
      <pc:sldChg chg="add del">
        <pc:chgData name="Adele Bucella" userId="43f89895c35592f4" providerId="LiveId" clId="{44589A6F-6C8B-4A0C-B6C4-C65E820AC927}" dt="2024-12-02T17:00:05.631" v="2160" actId="2696"/>
        <pc:sldMkLst>
          <pc:docMk/>
          <pc:sldMk cId="29668232" sldId="689"/>
        </pc:sldMkLst>
      </pc:sldChg>
      <pc:sldChg chg="modSp add del mod">
        <pc:chgData name="Adele Bucella" userId="43f89895c35592f4" providerId="LiveId" clId="{44589A6F-6C8B-4A0C-B6C4-C65E820AC927}" dt="2024-12-02T17:00:05.631" v="2160" actId="2696"/>
        <pc:sldMkLst>
          <pc:docMk/>
          <pc:sldMk cId="3441790806" sldId="690"/>
        </pc:sldMkLst>
        <pc:spChg chg="mod">
          <ac:chgData name="Adele Bucella" userId="43f89895c35592f4" providerId="LiveId" clId="{44589A6F-6C8B-4A0C-B6C4-C65E820AC927}" dt="2024-11-29T10:00:00.740" v="1304" actId="255"/>
          <ac:spMkLst>
            <pc:docMk/>
            <pc:sldMk cId="3441790806" sldId="690"/>
            <ac:spMk id="15" creationId="{92115253-7265-620D-9277-683EBDE1BAEF}"/>
          </ac:spMkLst>
        </pc:spChg>
      </pc:sldChg>
      <pc:sldChg chg="modSp add del mod">
        <pc:chgData name="Adele Bucella" userId="43f89895c35592f4" providerId="LiveId" clId="{44589A6F-6C8B-4A0C-B6C4-C65E820AC927}" dt="2024-12-02T17:00:05.631" v="2160" actId="2696"/>
        <pc:sldMkLst>
          <pc:docMk/>
          <pc:sldMk cId="3908984883" sldId="691"/>
        </pc:sldMkLst>
        <pc:spChg chg="mod">
          <ac:chgData name="Adele Bucella" userId="43f89895c35592f4" providerId="LiveId" clId="{44589A6F-6C8B-4A0C-B6C4-C65E820AC927}" dt="2024-11-29T09:57:14.517" v="1301" actId="27636"/>
          <ac:spMkLst>
            <pc:docMk/>
            <pc:sldMk cId="3908984883" sldId="691"/>
            <ac:spMk id="3" creationId="{480DA124-9F15-B245-82B2-D85A478DF1FA}"/>
          </ac:spMkLst>
        </pc:spChg>
      </pc:sldChg>
      <pc:sldChg chg="del">
        <pc:chgData name="Adele Bucella" userId="43f89895c35592f4" providerId="LiveId" clId="{44589A6F-6C8B-4A0C-B6C4-C65E820AC927}" dt="2024-11-28T10:10:47.251" v="138" actId="2696"/>
        <pc:sldMkLst>
          <pc:docMk/>
          <pc:sldMk cId="490991018" sldId="692"/>
        </pc:sldMkLst>
      </pc:sldChg>
      <pc:sldChg chg="del">
        <pc:chgData name="Adele Bucella" userId="43f89895c35592f4" providerId="LiveId" clId="{44589A6F-6C8B-4A0C-B6C4-C65E820AC927}" dt="2024-11-28T10:19:24.008" v="311" actId="2696"/>
        <pc:sldMkLst>
          <pc:docMk/>
          <pc:sldMk cId="3651939510" sldId="784"/>
        </pc:sldMkLst>
      </pc:sldChg>
      <pc:sldChg chg="del">
        <pc:chgData name="Adele Bucella" userId="43f89895c35592f4" providerId="LiveId" clId="{44589A6F-6C8B-4A0C-B6C4-C65E820AC927}" dt="2024-11-28T10:19:24.008" v="311" actId="2696"/>
        <pc:sldMkLst>
          <pc:docMk/>
          <pc:sldMk cId="531353624" sldId="796"/>
        </pc:sldMkLst>
      </pc:sldChg>
      <pc:sldChg chg="del">
        <pc:chgData name="Adele Bucella" userId="43f89895c35592f4" providerId="LiveId" clId="{44589A6F-6C8B-4A0C-B6C4-C65E820AC927}" dt="2024-11-28T10:19:24.008" v="311" actId="2696"/>
        <pc:sldMkLst>
          <pc:docMk/>
          <pc:sldMk cId="2669687227" sldId="800"/>
        </pc:sldMkLst>
      </pc:sldChg>
      <pc:sldChg chg="del">
        <pc:chgData name="Adele Bucella" userId="43f89895c35592f4" providerId="LiveId" clId="{44589A6F-6C8B-4A0C-B6C4-C65E820AC927}" dt="2024-11-28T10:19:24.008" v="311" actId="2696"/>
        <pc:sldMkLst>
          <pc:docMk/>
          <pc:sldMk cId="2757760282" sldId="803"/>
        </pc:sldMkLst>
      </pc:sldChg>
      <pc:sldChg chg="del">
        <pc:chgData name="Adele Bucella" userId="43f89895c35592f4" providerId="LiveId" clId="{44589A6F-6C8B-4A0C-B6C4-C65E820AC927}" dt="2024-11-28T10:19:24.008" v="311" actId="2696"/>
        <pc:sldMkLst>
          <pc:docMk/>
          <pc:sldMk cId="3733525545" sldId="804"/>
        </pc:sldMkLst>
      </pc:sldChg>
      <pc:sldChg chg="del">
        <pc:chgData name="Adele Bucella" userId="43f89895c35592f4" providerId="LiveId" clId="{44589A6F-6C8B-4A0C-B6C4-C65E820AC927}" dt="2024-11-28T10:19:00.745" v="310" actId="2696"/>
        <pc:sldMkLst>
          <pc:docMk/>
          <pc:sldMk cId="3425674363" sldId="805"/>
        </pc:sldMkLst>
      </pc:sldChg>
      <pc:sldChg chg="del">
        <pc:chgData name="Adele Bucella" userId="43f89895c35592f4" providerId="LiveId" clId="{44589A6F-6C8B-4A0C-B6C4-C65E820AC927}" dt="2024-11-28T10:19:24.008" v="311" actId="2696"/>
        <pc:sldMkLst>
          <pc:docMk/>
          <pc:sldMk cId="1344490725" sldId="807"/>
        </pc:sldMkLst>
      </pc:sldChg>
      <pc:sldChg chg="del">
        <pc:chgData name="Adele Bucella" userId="43f89895c35592f4" providerId="LiveId" clId="{44589A6F-6C8B-4A0C-B6C4-C65E820AC927}" dt="2024-11-28T10:19:24.008" v="311" actId="2696"/>
        <pc:sldMkLst>
          <pc:docMk/>
          <pc:sldMk cId="2311437693" sldId="808"/>
        </pc:sldMkLst>
      </pc:sldChg>
      <pc:sldChg chg="del">
        <pc:chgData name="Adele Bucella" userId="43f89895c35592f4" providerId="LiveId" clId="{44589A6F-6C8B-4A0C-B6C4-C65E820AC927}" dt="2024-11-28T10:19:24.008" v="311" actId="2696"/>
        <pc:sldMkLst>
          <pc:docMk/>
          <pc:sldMk cId="569075293" sldId="809"/>
        </pc:sldMkLst>
      </pc:sldChg>
      <pc:sldChg chg="del">
        <pc:chgData name="Adele Bucella" userId="43f89895c35592f4" providerId="LiveId" clId="{44589A6F-6C8B-4A0C-B6C4-C65E820AC927}" dt="2024-11-28T10:19:00.745" v="310" actId="2696"/>
        <pc:sldMkLst>
          <pc:docMk/>
          <pc:sldMk cId="3286814202" sldId="811"/>
        </pc:sldMkLst>
      </pc:sldChg>
      <pc:sldChg chg="del">
        <pc:chgData name="Adele Bucella" userId="43f89895c35592f4" providerId="LiveId" clId="{44589A6F-6C8B-4A0C-B6C4-C65E820AC927}" dt="2024-11-28T10:19:00.745" v="310" actId="2696"/>
        <pc:sldMkLst>
          <pc:docMk/>
          <pc:sldMk cId="457592165" sldId="812"/>
        </pc:sldMkLst>
      </pc:sldChg>
      <pc:sldChg chg="del">
        <pc:chgData name="Adele Bucella" userId="43f89895c35592f4" providerId="LiveId" clId="{44589A6F-6C8B-4A0C-B6C4-C65E820AC927}" dt="2024-11-28T10:19:00.745" v="310" actId="2696"/>
        <pc:sldMkLst>
          <pc:docMk/>
          <pc:sldMk cId="210231650" sldId="814"/>
        </pc:sldMkLst>
      </pc:sldChg>
      <pc:sldChg chg="add del">
        <pc:chgData name="Adele Bucella" userId="43f89895c35592f4" providerId="LiveId" clId="{44589A6F-6C8B-4A0C-B6C4-C65E820AC927}" dt="2024-12-02T17:00:05.631" v="2160" actId="2696"/>
        <pc:sldMkLst>
          <pc:docMk/>
          <pc:sldMk cId="2423714125" sldId="2147472098"/>
        </pc:sldMkLst>
      </pc:sldChg>
      <pc:sldChg chg="add del">
        <pc:chgData name="Adele Bucella" userId="43f89895c35592f4" providerId="LiveId" clId="{44589A6F-6C8B-4A0C-B6C4-C65E820AC927}" dt="2024-12-02T17:00:05.631" v="2160" actId="2696"/>
        <pc:sldMkLst>
          <pc:docMk/>
          <pc:sldMk cId="387789074" sldId="2147472099"/>
        </pc:sldMkLst>
      </pc:sldChg>
      <pc:sldChg chg="add del">
        <pc:chgData name="Adele Bucella" userId="43f89895c35592f4" providerId="LiveId" clId="{44589A6F-6C8B-4A0C-B6C4-C65E820AC927}" dt="2024-12-02T17:00:05.631" v="2160" actId="2696"/>
        <pc:sldMkLst>
          <pc:docMk/>
          <pc:sldMk cId="2374256395" sldId="2147472100"/>
        </pc:sldMkLst>
      </pc:sldChg>
      <pc:sldChg chg="modSp add del mod">
        <pc:chgData name="Adele Bucella" userId="43f89895c35592f4" providerId="LiveId" clId="{44589A6F-6C8B-4A0C-B6C4-C65E820AC927}" dt="2024-12-02T17:00:05.631" v="2160" actId="2696"/>
        <pc:sldMkLst>
          <pc:docMk/>
          <pc:sldMk cId="3541088367" sldId="2147472101"/>
        </pc:sldMkLst>
        <pc:spChg chg="mod">
          <ac:chgData name="Adele Bucella" userId="43f89895c35592f4" providerId="LiveId" clId="{44589A6F-6C8B-4A0C-B6C4-C65E820AC927}" dt="2024-11-29T09:57:14.522" v="1302" actId="27636"/>
          <ac:spMkLst>
            <pc:docMk/>
            <pc:sldMk cId="3541088367" sldId="2147472101"/>
            <ac:spMk id="3" creationId="{480DA124-9F15-B245-82B2-D85A478DF1FA}"/>
          </ac:spMkLst>
        </pc:spChg>
      </pc:sldChg>
      <pc:sldChg chg="modSp mod ord">
        <pc:chgData name="Adele Bucella" userId="43f89895c35592f4" providerId="LiveId" clId="{44589A6F-6C8B-4A0C-B6C4-C65E820AC927}" dt="2024-11-29T10:22:38.126" v="1554" actId="20577"/>
        <pc:sldMkLst>
          <pc:docMk/>
          <pc:sldMk cId="4037088831" sldId="2147472111"/>
        </pc:sldMkLst>
        <pc:spChg chg="mod">
          <ac:chgData name="Adele Bucella" userId="43f89895c35592f4" providerId="LiveId" clId="{44589A6F-6C8B-4A0C-B6C4-C65E820AC927}" dt="2024-11-29T10:22:38.126" v="1554" actId="20577"/>
          <ac:spMkLst>
            <pc:docMk/>
            <pc:sldMk cId="4037088831" sldId="2147472111"/>
            <ac:spMk id="3" creationId="{8B1B7FF1-2BEB-A47E-84ED-AA8DD7477415}"/>
          </ac:spMkLst>
        </pc:spChg>
      </pc:sldChg>
      <pc:sldChg chg="modSp mod">
        <pc:chgData name="Adele Bucella" userId="43f89895c35592f4" providerId="LiveId" clId="{44589A6F-6C8B-4A0C-B6C4-C65E820AC927}" dt="2024-11-29T10:21:44.015" v="1521" actId="20577"/>
        <pc:sldMkLst>
          <pc:docMk/>
          <pc:sldMk cId="3617657051" sldId="2147472127"/>
        </pc:sldMkLst>
        <pc:spChg chg="mod">
          <ac:chgData name="Adele Bucella" userId="43f89895c35592f4" providerId="LiveId" clId="{44589A6F-6C8B-4A0C-B6C4-C65E820AC927}" dt="2024-11-28T11:54:01.860" v="1279" actId="2711"/>
          <ac:spMkLst>
            <pc:docMk/>
            <pc:sldMk cId="3617657051" sldId="2147472127"/>
            <ac:spMk id="4" creationId="{55AD9FAB-2ABE-659F-ED9C-A12F8C1BE72B}"/>
          </ac:spMkLst>
        </pc:spChg>
        <pc:spChg chg="mod">
          <ac:chgData name="Adele Bucella" userId="43f89895c35592f4" providerId="LiveId" clId="{44589A6F-6C8B-4A0C-B6C4-C65E820AC927}" dt="2024-11-29T10:21:44.015" v="1521" actId="20577"/>
          <ac:spMkLst>
            <pc:docMk/>
            <pc:sldMk cId="3617657051" sldId="2147472127"/>
            <ac:spMk id="5" creationId="{CF621F23-8C1F-E132-C7D1-B9C2DC55CD6B}"/>
          </ac:spMkLst>
        </pc:spChg>
        <pc:picChg chg="mod">
          <ac:chgData name="Adele Bucella" userId="43f89895c35592f4" providerId="LiveId" clId="{44589A6F-6C8B-4A0C-B6C4-C65E820AC927}" dt="2024-11-29T10:20:41.874" v="1391" actId="1076"/>
          <ac:picMkLst>
            <pc:docMk/>
            <pc:sldMk cId="3617657051" sldId="2147472127"/>
            <ac:picMk id="2" creationId="{F6A6E71A-A1D5-C77A-1E51-713CEA2724CC}"/>
          </ac:picMkLst>
        </pc:picChg>
      </pc:sldChg>
      <pc:sldChg chg="ord">
        <pc:chgData name="Adele Bucella" userId="43f89895c35592f4" providerId="LiveId" clId="{44589A6F-6C8B-4A0C-B6C4-C65E820AC927}" dt="2024-11-29T13:02:24.168" v="1661"/>
        <pc:sldMkLst>
          <pc:docMk/>
          <pc:sldMk cId="218340640" sldId="2147472130"/>
        </pc:sldMkLst>
      </pc:sldChg>
      <pc:sldChg chg="modSp mod">
        <pc:chgData name="Adele Bucella" userId="43f89895c35592f4" providerId="LiveId" clId="{44589A6F-6C8B-4A0C-B6C4-C65E820AC927}" dt="2024-11-28T11:28:35.822" v="1021" actId="20577"/>
        <pc:sldMkLst>
          <pc:docMk/>
          <pc:sldMk cId="1599099150" sldId="2147472131"/>
        </pc:sldMkLst>
        <pc:spChg chg="mod">
          <ac:chgData name="Adele Bucella" userId="43f89895c35592f4" providerId="LiveId" clId="{44589A6F-6C8B-4A0C-B6C4-C65E820AC927}" dt="2024-11-28T11:28:35.822" v="1021" actId="20577"/>
          <ac:spMkLst>
            <pc:docMk/>
            <pc:sldMk cId="1599099150" sldId="2147472131"/>
            <ac:spMk id="2" creationId="{B3884A00-221C-EE6E-F66B-66FE5B58BEBE}"/>
          </ac:spMkLst>
        </pc:spChg>
      </pc:sldChg>
      <pc:sldChg chg="modSp mod">
        <pc:chgData name="Adele Bucella" userId="43f89895c35592f4" providerId="LiveId" clId="{44589A6F-6C8B-4A0C-B6C4-C65E820AC927}" dt="2024-11-28T11:39:55.342" v="1107" actId="20577"/>
        <pc:sldMkLst>
          <pc:docMk/>
          <pc:sldMk cId="2932038666" sldId="2147472132"/>
        </pc:sldMkLst>
        <pc:spChg chg="mod">
          <ac:chgData name="Adele Bucella" userId="43f89895c35592f4" providerId="LiveId" clId="{44589A6F-6C8B-4A0C-B6C4-C65E820AC927}" dt="2024-11-28T11:39:55.342" v="1107" actId="20577"/>
          <ac:spMkLst>
            <pc:docMk/>
            <pc:sldMk cId="2932038666" sldId="2147472132"/>
            <ac:spMk id="2" creationId="{B3884A00-221C-EE6E-F66B-66FE5B58BEBE}"/>
          </ac:spMkLst>
        </pc:spChg>
      </pc:sldChg>
      <pc:sldChg chg="modSp mod">
        <pc:chgData name="Adele Bucella" userId="43f89895c35592f4" providerId="LiveId" clId="{44589A6F-6C8B-4A0C-B6C4-C65E820AC927}" dt="2024-11-28T11:30:29.290" v="1031" actId="20577"/>
        <pc:sldMkLst>
          <pc:docMk/>
          <pc:sldMk cId="4250528885" sldId="2147472133"/>
        </pc:sldMkLst>
        <pc:spChg chg="mod">
          <ac:chgData name="Adele Bucella" userId="43f89895c35592f4" providerId="LiveId" clId="{44589A6F-6C8B-4A0C-B6C4-C65E820AC927}" dt="2024-11-28T11:30:29.290" v="1031" actId="20577"/>
          <ac:spMkLst>
            <pc:docMk/>
            <pc:sldMk cId="4250528885" sldId="2147472133"/>
            <ac:spMk id="2" creationId="{B3884A00-221C-EE6E-F66B-66FE5B58BEBE}"/>
          </ac:spMkLst>
        </pc:spChg>
      </pc:sldChg>
      <pc:sldChg chg="modSp mod ord">
        <pc:chgData name="Adele Bucella" userId="43f89895c35592f4" providerId="LiveId" clId="{44589A6F-6C8B-4A0C-B6C4-C65E820AC927}" dt="2024-12-03T14:52:35.760" v="2163" actId="1076"/>
        <pc:sldMkLst>
          <pc:docMk/>
          <pc:sldMk cId="2210242479" sldId="2147472134"/>
        </pc:sldMkLst>
        <pc:spChg chg="mod">
          <ac:chgData name="Adele Bucella" userId="43f89895c35592f4" providerId="LiveId" clId="{44589A6F-6C8B-4A0C-B6C4-C65E820AC927}" dt="2024-12-03T14:52:35.760" v="2163" actId="1076"/>
          <ac:spMkLst>
            <pc:docMk/>
            <pc:sldMk cId="2210242479" sldId="2147472134"/>
            <ac:spMk id="2" creationId="{46CF52D9-F14A-6BEF-4F30-F3D5D04FF359}"/>
          </ac:spMkLst>
        </pc:spChg>
      </pc:sldChg>
      <pc:sldChg chg="modSp mod">
        <pc:chgData name="Adele Bucella" userId="43f89895c35592f4" providerId="LiveId" clId="{44589A6F-6C8B-4A0C-B6C4-C65E820AC927}" dt="2024-11-28T11:52:56.695" v="1273"/>
        <pc:sldMkLst>
          <pc:docMk/>
          <pc:sldMk cId="3918072733" sldId="2147472138"/>
        </pc:sldMkLst>
        <pc:spChg chg="mod">
          <ac:chgData name="Adele Bucella" userId="43f89895c35592f4" providerId="LiveId" clId="{44589A6F-6C8B-4A0C-B6C4-C65E820AC927}" dt="2024-11-28T11:52:56.695" v="1273"/>
          <ac:spMkLst>
            <pc:docMk/>
            <pc:sldMk cId="3918072733" sldId="2147472138"/>
            <ac:spMk id="2" creationId="{2F6136A1-5336-F624-8FD4-33CFB83260D2}"/>
          </ac:spMkLst>
        </pc:spChg>
        <pc:spChg chg="mod">
          <ac:chgData name="Adele Bucella" userId="43f89895c35592f4" providerId="LiveId" clId="{44589A6F-6C8B-4A0C-B6C4-C65E820AC927}" dt="2024-11-28T11:52:25.239" v="1272" actId="6549"/>
          <ac:spMkLst>
            <pc:docMk/>
            <pc:sldMk cId="3918072733" sldId="2147472138"/>
            <ac:spMk id="5" creationId="{7F4F6834-09F4-B5A6-A901-B5E96DDC6AE6}"/>
          </ac:spMkLst>
        </pc:spChg>
      </pc:sldChg>
      <pc:sldChg chg="modSp mod">
        <pc:chgData name="Adele Bucella" userId="43f89895c35592f4" providerId="LiveId" clId="{44589A6F-6C8B-4A0C-B6C4-C65E820AC927}" dt="2024-11-29T13:19:51.544" v="1947" actId="20577"/>
        <pc:sldMkLst>
          <pc:docMk/>
          <pc:sldMk cId="3859281031" sldId="2147472146"/>
        </pc:sldMkLst>
        <pc:spChg chg="mod">
          <ac:chgData name="Adele Bucella" userId="43f89895c35592f4" providerId="LiveId" clId="{44589A6F-6C8B-4A0C-B6C4-C65E820AC927}" dt="2024-11-29T13:19:51.544" v="1947" actId="20577"/>
          <ac:spMkLst>
            <pc:docMk/>
            <pc:sldMk cId="3859281031" sldId="2147472146"/>
            <ac:spMk id="2" creationId="{B3884A00-221C-EE6E-F66B-66FE5B58BEBE}"/>
          </ac:spMkLst>
        </pc:spChg>
      </pc:sldChg>
      <pc:sldChg chg="modSp del mod ord">
        <pc:chgData name="Adele Bucella" userId="43f89895c35592f4" providerId="LiveId" clId="{44589A6F-6C8B-4A0C-B6C4-C65E820AC927}" dt="2024-11-29T13:23:41.160" v="2020" actId="2696"/>
        <pc:sldMkLst>
          <pc:docMk/>
          <pc:sldMk cId="4072243304" sldId="2147472166"/>
        </pc:sldMkLst>
        <pc:spChg chg="mod">
          <ac:chgData name="Adele Bucella" userId="43f89895c35592f4" providerId="LiveId" clId="{44589A6F-6C8B-4A0C-B6C4-C65E820AC927}" dt="2024-11-29T10:09:29.926" v="1341" actId="20577"/>
          <ac:spMkLst>
            <pc:docMk/>
            <pc:sldMk cId="4072243304" sldId="2147472166"/>
            <ac:spMk id="2" creationId="{70D5AB49-EC1D-8C83-D91C-1484E7FD2972}"/>
          </ac:spMkLst>
        </pc:spChg>
        <pc:spChg chg="mod">
          <ac:chgData name="Adele Bucella" userId="43f89895c35592f4" providerId="LiveId" clId="{44589A6F-6C8B-4A0C-B6C4-C65E820AC927}" dt="2024-11-29T10:10:17.299" v="1364" actId="20577"/>
          <ac:spMkLst>
            <pc:docMk/>
            <pc:sldMk cId="4072243304" sldId="2147472166"/>
            <ac:spMk id="3" creationId="{199DAB81-B6E5-A0E8-DDBA-E4F1EB2320DD}"/>
          </ac:spMkLst>
        </pc:spChg>
        <pc:spChg chg="mod">
          <ac:chgData name="Adele Bucella" userId="43f89895c35592f4" providerId="LiveId" clId="{44589A6F-6C8B-4A0C-B6C4-C65E820AC927}" dt="2024-11-29T10:10:29.417" v="1384" actId="6549"/>
          <ac:spMkLst>
            <pc:docMk/>
            <pc:sldMk cId="4072243304" sldId="2147472166"/>
            <ac:spMk id="4" creationId="{C02B4085-B67F-24EF-470A-34D993397006}"/>
          </ac:spMkLst>
        </pc:spChg>
        <pc:spChg chg="mod">
          <ac:chgData name="Adele Bucella" userId="43f89895c35592f4" providerId="LiveId" clId="{44589A6F-6C8B-4A0C-B6C4-C65E820AC927}" dt="2024-11-29T10:10:26.196" v="1383" actId="20577"/>
          <ac:spMkLst>
            <pc:docMk/>
            <pc:sldMk cId="4072243304" sldId="2147472166"/>
            <ac:spMk id="5" creationId="{AF0AE6EB-510B-405B-8A89-83BD9222D775}"/>
          </ac:spMkLst>
        </pc:spChg>
      </pc:sldChg>
      <pc:sldChg chg="del">
        <pc:chgData name="Adele Bucella" userId="43f89895c35592f4" providerId="LiveId" clId="{44589A6F-6C8B-4A0C-B6C4-C65E820AC927}" dt="2024-11-28T11:53:34.218" v="1276" actId="2696"/>
        <pc:sldMkLst>
          <pc:docMk/>
          <pc:sldMk cId="1805820339" sldId="2147472173"/>
        </pc:sldMkLst>
      </pc:sldChg>
      <pc:sldChg chg="del">
        <pc:chgData name="Adele Bucella" userId="43f89895c35592f4" providerId="LiveId" clId="{44589A6F-6C8B-4A0C-B6C4-C65E820AC927}" dt="2024-11-28T11:53:34.218" v="1276" actId="2696"/>
        <pc:sldMkLst>
          <pc:docMk/>
          <pc:sldMk cId="3452952010" sldId="2147472174"/>
        </pc:sldMkLst>
      </pc:sldChg>
      <pc:sldChg chg="del">
        <pc:chgData name="Adele Bucella" userId="43f89895c35592f4" providerId="LiveId" clId="{44589A6F-6C8B-4A0C-B6C4-C65E820AC927}" dt="2024-11-28T11:53:34.218" v="1276" actId="2696"/>
        <pc:sldMkLst>
          <pc:docMk/>
          <pc:sldMk cId="3662206629" sldId="2147472175"/>
        </pc:sldMkLst>
      </pc:sldChg>
      <pc:sldChg chg="del">
        <pc:chgData name="Adele Bucella" userId="43f89895c35592f4" providerId="LiveId" clId="{44589A6F-6C8B-4A0C-B6C4-C65E820AC927}" dt="2024-11-28T11:54:24.889" v="1285" actId="2696"/>
        <pc:sldMkLst>
          <pc:docMk/>
          <pc:sldMk cId="2123319447" sldId="2147472176"/>
        </pc:sldMkLst>
      </pc:sldChg>
      <pc:sldChg chg="del">
        <pc:chgData name="Adele Bucella" userId="43f89895c35592f4" providerId="LiveId" clId="{44589A6F-6C8B-4A0C-B6C4-C65E820AC927}" dt="2024-11-28T11:53:34.218" v="1276" actId="2696"/>
        <pc:sldMkLst>
          <pc:docMk/>
          <pc:sldMk cId="3634760173" sldId="2147472177"/>
        </pc:sldMkLst>
      </pc:sldChg>
      <pc:sldChg chg="del">
        <pc:chgData name="Adele Bucella" userId="43f89895c35592f4" providerId="LiveId" clId="{44589A6F-6C8B-4A0C-B6C4-C65E820AC927}" dt="2024-11-28T11:34:44.273" v="1056" actId="2696"/>
        <pc:sldMkLst>
          <pc:docMk/>
          <pc:sldMk cId="34415210" sldId="2147472178"/>
        </pc:sldMkLst>
      </pc:sldChg>
      <pc:sldChg chg="del">
        <pc:chgData name="Adele Bucella" userId="43f89895c35592f4" providerId="LiveId" clId="{44589A6F-6C8B-4A0C-B6C4-C65E820AC927}" dt="2024-11-28T11:34:44.273" v="1056" actId="2696"/>
        <pc:sldMkLst>
          <pc:docMk/>
          <pc:sldMk cId="48828512" sldId="2147472179"/>
        </pc:sldMkLst>
      </pc:sldChg>
      <pc:sldChg chg="del">
        <pc:chgData name="Adele Bucella" userId="43f89895c35592f4" providerId="LiveId" clId="{44589A6F-6C8B-4A0C-B6C4-C65E820AC927}" dt="2024-11-28T11:37:29.694" v="1064" actId="2696"/>
        <pc:sldMkLst>
          <pc:docMk/>
          <pc:sldMk cId="3691962748" sldId="2147472180"/>
        </pc:sldMkLst>
      </pc:sldChg>
      <pc:sldChg chg="del">
        <pc:chgData name="Adele Bucella" userId="43f89895c35592f4" providerId="LiveId" clId="{44589A6F-6C8B-4A0C-B6C4-C65E820AC927}" dt="2024-11-28T11:40:06.274" v="1108" actId="2696"/>
        <pc:sldMkLst>
          <pc:docMk/>
          <pc:sldMk cId="3942739646" sldId="2147472181"/>
        </pc:sldMkLst>
      </pc:sldChg>
      <pc:sldChg chg="del">
        <pc:chgData name="Adele Bucella" userId="43f89895c35592f4" providerId="LiveId" clId="{44589A6F-6C8B-4A0C-B6C4-C65E820AC927}" dt="2024-11-28T11:40:06.274" v="1108" actId="2696"/>
        <pc:sldMkLst>
          <pc:docMk/>
          <pc:sldMk cId="201541578" sldId="2147472183"/>
        </pc:sldMkLst>
      </pc:sldChg>
      <pc:sldChg chg="del">
        <pc:chgData name="Adele Bucella" userId="43f89895c35592f4" providerId="LiveId" clId="{44589A6F-6C8B-4A0C-B6C4-C65E820AC927}" dt="2024-11-28T11:40:06.274" v="1108" actId="2696"/>
        <pc:sldMkLst>
          <pc:docMk/>
          <pc:sldMk cId="4043653391" sldId="2147472184"/>
        </pc:sldMkLst>
      </pc:sldChg>
      <pc:sldChg chg="del">
        <pc:chgData name="Adele Bucella" userId="43f89895c35592f4" providerId="LiveId" clId="{44589A6F-6C8B-4A0C-B6C4-C65E820AC927}" dt="2024-11-28T11:40:06.274" v="1108" actId="2696"/>
        <pc:sldMkLst>
          <pc:docMk/>
          <pc:sldMk cId="3646058181" sldId="2147472185"/>
        </pc:sldMkLst>
      </pc:sldChg>
      <pc:sldChg chg="modSp mod">
        <pc:chgData name="Adele Bucella" userId="43f89895c35592f4" providerId="LiveId" clId="{44589A6F-6C8B-4A0C-B6C4-C65E820AC927}" dt="2024-11-28T10:09:52.162" v="120"/>
        <pc:sldMkLst>
          <pc:docMk/>
          <pc:sldMk cId="3953351547" sldId="2147472186"/>
        </pc:sldMkLst>
        <pc:spChg chg="mod">
          <ac:chgData name="Adele Bucella" userId="43f89895c35592f4" providerId="LiveId" clId="{44589A6F-6C8B-4A0C-B6C4-C65E820AC927}" dt="2024-11-28T10:09:52.162" v="120"/>
          <ac:spMkLst>
            <pc:docMk/>
            <pc:sldMk cId="3953351547" sldId="2147472186"/>
            <ac:spMk id="2" creationId="{2F6136A1-5336-F624-8FD4-33CFB83260D2}"/>
          </ac:spMkLst>
        </pc:spChg>
        <pc:spChg chg="mod">
          <ac:chgData name="Adele Bucella" userId="43f89895c35592f4" providerId="LiveId" clId="{44589A6F-6C8B-4A0C-B6C4-C65E820AC927}" dt="2024-11-28T10:09:12.327" v="119" actId="20577"/>
          <ac:spMkLst>
            <pc:docMk/>
            <pc:sldMk cId="3953351547" sldId="2147472186"/>
            <ac:spMk id="3" creationId="{8B1B7FF1-2BEB-A47E-84ED-AA8DD7477415}"/>
          </ac:spMkLst>
        </pc:spChg>
      </pc:sldChg>
      <pc:sldChg chg="modSp mod">
        <pc:chgData name="Adele Bucella" userId="43f89895c35592f4" providerId="LiveId" clId="{44589A6F-6C8B-4A0C-B6C4-C65E820AC927}" dt="2024-11-28T10:10:14.509" v="137" actId="20577"/>
        <pc:sldMkLst>
          <pc:docMk/>
          <pc:sldMk cId="86565495" sldId="2147472187"/>
        </pc:sldMkLst>
        <pc:spChg chg="mod">
          <ac:chgData name="Adele Bucella" userId="43f89895c35592f4" providerId="LiveId" clId="{44589A6F-6C8B-4A0C-B6C4-C65E820AC927}" dt="2024-11-28T10:10:07.042" v="121"/>
          <ac:spMkLst>
            <pc:docMk/>
            <pc:sldMk cId="86565495" sldId="2147472187"/>
            <ac:spMk id="2" creationId="{2F6136A1-5336-F624-8FD4-33CFB83260D2}"/>
          </ac:spMkLst>
        </pc:spChg>
        <pc:spChg chg="mod">
          <ac:chgData name="Adele Bucella" userId="43f89895c35592f4" providerId="LiveId" clId="{44589A6F-6C8B-4A0C-B6C4-C65E820AC927}" dt="2024-11-28T10:10:14.509" v="137" actId="20577"/>
          <ac:spMkLst>
            <pc:docMk/>
            <pc:sldMk cId="86565495" sldId="2147472187"/>
            <ac:spMk id="3" creationId="{8B1B7FF1-2BEB-A47E-84ED-AA8DD7477415}"/>
          </ac:spMkLst>
        </pc:spChg>
      </pc:sldChg>
      <pc:sldChg chg="del">
        <pc:chgData name="Adele Bucella" userId="43f89895c35592f4" providerId="LiveId" clId="{44589A6F-6C8B-4A0C-B6C4-C65E820AC927}" dt="2024-11-28T10:10:47.251" v="138" actId="2696"/>
        <pc:sldMkLst>
          <pc:docMk/>
          <pc:sldMk cId="1027549023" sldId="2147472188"/>
        </pc:sldMkLst>
      </pc:sldChg>
      <pc:sldChg chg="del">
        <pc:chgData name="Adele Bucella" userId="43f89895c35592f4" providerId="LiveId" clId="{44589A6F-6C8B-4A0C-B6C4-C65E820AC927}" dt="2024-11-28T10:20:43.891" v="379" actId="2696"/>
        <pc:sldMkLst>
          <pc:docMk/>
          <pc:sldMk cId="2720617822" sldId="2147472189"/>
        </pc:sldMkLst>
      </pc:sldChg>
      <pc:sldChg chg="del">
        <pc:chgData name="Adele Bucella" userId="43f89895c35592f4" providerId="LiveId" clId="{44589A6F-6C8B-4A0C-B6C4-C65E820AC927}" dt="2024-11-28T10:19:00.745" v="310" actId="2696"/>
        <pc:sldMkLst>
          <pc:docMk/>
          <pc:sldMk cId="3183744427" sldId="2147472190"/>
        </pc:sldMkLst>
      </pc:sldChg>
      <pc:sldChg chg="addSp delSp modSp add del mod">
        <pc:chgData name="Adele Bucella" userId="43f89895c35592f4" providerId="LiveId" clId="{44589A6F-6C8B-4A0C-B6C4-C65E820AC927}" dt="2024-12-02T10:44:02.855" v="2021" actId="2696"/>
        <pc:sldMkLst>
          <pc:docMk/>
          <pc:sldMk cId="552409088" sldId="2147472191"/>
        </pc:sldMkLst>
        <pc:spChg chg="mod">
          <ac:chgData name="Adele Bucella" userId="43f89895c35592f4" providerId="LiveId" clId="{44589A6F-6C8B-4A0C-B6C4-C65E820AC927}" dt="2024-11-28T10:13:02.669" v="245" actId="108"/>
          <ac:spMkLst>
            <pc:docMk/>
            <pc:sldMk cId="552409088" sldId="2147472191"/>
            <ac:spMk id="3" creationId="{45BB4294-4CA4-D890-7EAB-BC1A95CBF259}"/>
          </ac:spMkLst>
        </pc:spChg>
        <pc:spChg chg="add del mod">
          <ac:chgData name="Adele Bucella" userId="43f89895c35592f4" providerId="LiveId" clId="{44589A6F-6C8B-4A0C-B6C4-C65E820AC927}" dt="2024-11-28T10:12:19.436" v="225" actId="478"/>
          <ac:spMkLst>
            <pc:docMk/>
            <pc:sldMk cId="552409088" sldId="2147472191"/>
            <ac:spMk id="5" creationId="{E79C7B47-B92F-9BC5-1611-03015F1CCF53}"/>
          </ac:spMkLst>
        </pc:spChg>
        <pc:graphicFrameChg chg="add del mod">
          <ac:chgData name="Adele Bucella" userId="43f89895c35592f4" providerId="LiveId" clId="{44589A6F-6C8B-4A0C-B6C4-C65E820AC927}" dt="2024-11-28T10:12:05.974" v="223" actId="478"/>
          <ac:graphicFrameMkLst>
            <pc:docMk/>
            <pc:sldMk cId="552409088" sldId="2147472191"/>
            <ac:graphicFrameMk id="4" creationId="{9438F0B7-2C40-82BD-EAFF-44822201443E}"/>
          </ac:graphicFrameMkLst>
        </pc:graphicFrameChg>
      </pc:sldChg>
      <pc:sldChg chg="modSp add mod">
        <pc:chgData name="Adele Bucella" userId="43f89895c35592f4" providerId="LiveId" clId="{44589A6F-6C8B-4A0C-B6C4-C65E820AC927}" dt="2024-11-28T10:14:08.112" v="307" actId="20577"/>
        <pc:sldMkLst>
          <pc:docMk/>
          <pc:sldMk cId="1742568792" sldId="2147472192"/>
        </pc:sldMkLst>
        <pc:spChg chg="mod">
          <ac:chgData name="Adele Bucella" userId="43f89895c35592f4" providerId="LiveId" clId="{44589A6F-6C8B-4A0C-B6C4-C65E820AC927}" dt="2024-11-28T10:14:08.112" v="307" actId="20577"/>
          <ac:spMkLst>
            <pc:docMk/>
            <pc:sldMk cId="1742568792" sldId="2147472192"/>
            <ac:spMk id="3" creationId="{3E75275E-A3BA-C845-05AA-064508631EF9}"/>
          </ac:spMkLst>
        </pc:spChg>
      </pc:sldChg>
      <pc:sldChg chg="modSp add mod">
        <pc:chgData name="Adele Bucella" userId="43f89895c35592f4" providerId="LiveId" clId="{44589A6F-6C8B-4A0C-B6C4-C65E820AC927}" dt="2024-12-04T07:01:26.946" v="2174" actId="14100"/>
        <pc:sldMkLst>
          <pc:docMk/>
          <pc:sldMk cId="35429506" sldId="2147472193"/>
        </pc:sldMkLst>
        <pc:spChg chg="mod">
          <ac:chgData name="Adele Bucella" userId="43f89895c35592f4" providerId="LiveId" clId="{44589A6F-6C8B-4A0C-B6C4-C65E820AC927}" dt="2024-11-28T10:41:48.748" v="911" actId="1076"/>
          <ac:spMkLst>
            <pc:docMk/>
            <pc:sldMk cId="35429506" sldId="2147472193"/>
            <ac:spMk id="2" creationId="{08503315-AD4D-1D0E-FA69-B4D0A67D0258}"/>
          </ac:spMkLst>
        </pc:spChg>
        <pc:spChg chg="mod">
          <ac:chgData name="Adele Bucella" userId="43f89895c35592f4" providerId="LiveId" clId="{44589A6F-6C8B-4A0C-B6C4-C65E820AC927}" dt="2024-11-28T10:41:33.626" v="907" actId="1076"/>
          <ac:spMkLst>
            <pc:docMk/>
            <pc:sldMk cId="35429506" sldId="2147472193"/>
            <ac:spMk id="4" creationId="{F8BDCD79-3189-A3DF-EC45-760B15766F5A}"/>
          </ac:spMkLst>
        </pc:spChg>
        <pc:spChg chg="mod">
          <ac:chgData name="Adele Bucella" userId="43f89895c35592f4" providerId="LiveId" clId="{44589A6F-6C8B-4A0C-B6C4-C65E820AC927}" dt="2024-12-04T07:01:16.002" v="2173" actId="20577"/>
          <ac:spMkLst>
            <pc:docMk/>
            <pc:sldMk cId="35429506" sldId="2147472193"/>
            <ac:spMk id="5" creationId="{15EC0292-211C-BD3D-8DDF-4A6BAE51361E}"/>
          </ac:spMkLst>
        </pc:spChg>
        <pc:picChg chg="mod">
          <ac:chgData name="Adele Bucella" userId="43f89895c35592f4" providerId="LiveId" clId="{44589A6F-6C8B-4A0C-B6C4-C65E820AC927}" dt="2024-12-04T07:01:26.946" v="2174" actId="14100"/>
          <ac:picMkLst>
            <pc:docMk/>
            <pc:sldMk cId="35429506" sldId="2147472193"/>
            <ac:picMk id="1026" creationId="{4E2B3F11-AB21-415E-1B2D-E3971EF21232}"/>
          </ac:picMkLst>
        </pc:picChg>
      </pc:sldChg>
      <pc:sldChg chg="modSp add mod">
        <pc:chgData name="Adele Bucella" userId="43f89895c35592f4" providerId="LiveId" clId="{44589A6F-6C8B-4A0C-B6C4-C65E820AC927}" dt="2024-11-28T11:43:59.830" v="1115" actId="2711"/>
        <pc:sldMkLst>
          <pc:docMk/>
          <pc:sldMk cId="4265066823" sldId="2147472194"/>
        </pc:sldMkLst>
        <pc:spChg chg="mod">
          <ac:chgData name="Adele Bucella" userId="43f89895c35592f4" providerId="LiveId" clId="{44589A6F-6C8B-4A0C-B6C4-C65E820AC927}" dt="2024-11-28T11:43:53.801" v="1114" actId="2711"/>
          <ac:spMkLst>
            <pc:docMk/>
            <pc:sldMk cId="4265066823" sldId="2147472194"/>
            <ac:spMk id="2" creationId="{517AAB3F-31F7-D0D5-A693-7AA79AEE8045}"/>
          </ac:spMkLst>
        </pc:spChg>
        <pc:spChg chg="mod">
          <ac:chgData name="Adele Bucella" userId="43f89895c35592f4" providerId="LiveId" clId="{44589A6F-6C8B-4A0C-B6C4-C65E820AC927}" dt="2024-11-28T11:43:59.830" v="1115" actId="2711"/>
          <ac:spMkLst>
            <pc:docMk/>
            <pc:sldMk cId="4265066823" sldId="2147472194"/>
            <ac:spMk id="7" creationId="{ADBEAB2C-714D-11DE-5A6E-D6FE9727D366}"/>
          </ac:spMkLst>
        </pc:spChg>
      </pc:sldChg>
      <pc:sldChg chg="modSp add mod">
        <pc:chgData name="Adele Bucella" userId="43f89895c35592f4" providerId="LiveId" clId="{44589A6F-6C8B-4A0C-B6C4-C65E820AC927}" dt="2024-11-28T11:44:16.922" v="1117" actId="2711"/>
        <pc:sldMkLst>
          <pc:docMk/>
          <pc:sldMk cId="3578639311" sldId="2147472195"/>
        </pc:sldMkLst>
        <pc:spChg chg="mod">
          <ac:chgData name="Adele Bucella" userId="43f89895c35592f4" providerId="LiveId" clId="{44589A6F-6C8B-4A0C-B6C4-C65E820AC927}" dt="2024-11-28T11:44:08.049" v="1116" actId="2711"/>
          <ac:spMkLst>
            <pc:docMk/>
            <pc:sldMk cId="3578639311" sldId="2147472195"/>
            <ac:spMk id="2" creationId="{E31A68FB-46E2-2F02-A790-1A4412BB0880}"/>
          </ac:spMkLst>
        </pc:spChg>
        <pc:spChg chg="mod">
          <ac:chgData name="Adele Bucella" userId="43f89895c35592f4" providerId="LiveId" clId="{44589A6F-6C8B-4A0C-B6C4-C65E820AC927}" dt="2024-11-28T11:44:16.922" v="1117" actId="2711"/>
          <ac:spMkLst>
            <pc:docMk/>
            <pc:sldMk cId="3578639311" sldId="2147472195"/>
            <ac:spMk id="5" creationId="{02C24FA8-ABAD-52E0-18E2-1F8D8D2503DC}"/>
          </ac:spMkLst>
        </pc:spChg>
      </pc:sldChg>
      <pc:sldChg chg="add">
        <pc:chgData name="Adele Bucella" userId="43f89895c35592f4" providerId="LiveId" clId="{44589A6F-6C8B-4A0C-B6C4-C65E820AC927}" dt="2024-11-28T11:30:15.732" v="1024"/>
        <pc:sldMkLst>
          <pc:docMk/>
          <pc:sldMk cId="1387986825" sldId="2147472196"/>
        </pc:sldMkLst>
      </pc:sldChg>
      <pc:sldChg chg="modSp add del mod">
        <pc:chgData name="Adele Bucella" userId="43f89895c35592f4" providerId="LiveId" clId="{44589A6F-6C8B-4A0C-B6C4-C65E820AC927}" dt="2024-11-28T11:43:21.531" v="1113" actId="2696"/>
        <pc:sldMkLst>
          <pc:docMk/>
          <pc:sldMk cId="0" sldId="2147472197"/>
        </pc:sldMkLst>
        <pc:spChg chg="mod">
          <ac:chgData name="Adele Bucella" userId="43f89895c35592f4" providerId="LiveId" clId="{44589A6F-6C8B-4A0C-B6C4-C65E820AC927}" dt="2024-11-28T11:36:11.743" v="1058" actId="27636"/>
          <ac:spMkLst>
            <pc:docMk/>
            <pc:sldMk cId="0" sldId="2147472197"/>
            <ac:spMk id="3" creationId="{00000000-0000-0000-0000-000000000000}"/>
          </ac:spMkLst>
        </pc:spChg>
      </pc:sldChg>
      <pc:sldChg chg="addSp delSp modSp add mod ord">
        <pc:chgData name="Adele Bucella" userId="43f89895c35592f4" providerId="LiveId" clId="{44589A6F-6C8B-4A0C-B6C4-C65E820AC927}" dt="2024-11-28T11:39:30.589" v="1096"/>
        <pc:sldMkLst>
          <pc:docMk/>
          <pc:sldMk cId="3679570480" sldId="2147472198"/>
        </pc:sldMkLst>
        <pc:spChg chg="mod">
          <ac:chgData name="Adele Bucella" userId="43f89895c35592f4" providerId="LiveId" clId="{44589A6F-6C8B-4A0C-B6C4-C65E820AC927}" dt="2024-11-28T11:39:30.589" v="1096"/>
          <ac:spMkLst>
            <pc:docMk/>
            <pc:sldMk cId="3679570480" sldId="2147472198"/>
            <ac:spMk id="5" creationId="{F8139A21-927E-5543-5CAF-FE6BFEE32B7D}"/>
          </ac:spMkLst>
        </pc:spChg>
        <pc:spChg chg="del mod">
          <ac:chgData name="Adele Bucella" userId="43f89895c35592f4" providerId="LiveId" clId="{44589A6F-6C8B-4A0C-B6C4-C65E820AC927}" dt="2024-11-28T11:38:42.326" v="1085" actId="478"/>
          <ac:spMkLst>
            <pc:docMk/>
            <pc:sldMk cId="3679570480" sldId="2147472198"/>
            <ac:spMk id="6" creationId="{C054976F-86F3-F291-8C19-587050BFFB47}"/>
          </ac:spMkLst>
        </pc:spChg>
        <pc:picChg chg="del">
          <ac:chgData name="Adele Bucella" userId="43f89895c35592f4" providerId="LiveId" clId="{44589A6F-6C8B-4A0C-B6C4-C65E820AC927}" dt="2024-11-28T11:38:35.705" v="1082" actId="478"/>
          <ac:picMkLst>
            <pc:docMk/>
            <pc:sldMk cId="3679570480" sldId="2147472198"/>
            <ac:picMk id="4" creationId="{020D6A02-E0EF-EA6E-BDC6-62C5850D8605}"/>
          </ac:picMkLst>
        </pc:picChg>
        <pc:picChg chg="add mod">
          <ac:chgData name="Adele Bucella" userId="43f89895c35592f4" providerId="LiveId" clId="{44589A6F-6C8B-4A0C-B6C4-C65E820AC927}" dt="2024-11-28T11:38:50.877" v="1088" actId="1076"/>
          <ac:picMkLst>
            <pc:docMk/>
            <pc:sldMk cId="3679570480" sldId="2147472198"/>
            <ac:picMk id="7" creationId="{0ADFC9FE-DB71-293D-BECA-2B6F1BB2CF3A}"/>
          </ac:picMkLst>
        </pc:picChg>
      </pc:sldChg>
      <pc:sldChg chg="add del ord">
        <pc:chgData name="Adele Bucella" userId="43f89895c35592f4" providerId="LiveId" clId="{44589A6F-6C8B-4A0C-B6C4-C65E820AC927}" dt="2024-11-29T10:10:49.580" v="1386" actId="2696"/>
        <pc:sldMkLst>
          <pc:docMk/>
          <pc:sldMk cId="1863508856" sldId="2147472199"/>
        </pc:sldMkLst>
      </pc:sldChg>
      <pc:sldChg chg="add del">
        <pc:chgData name="Adele Bucella" userId="43f89895c35592f4" providerId="LiveId" clId="{44589A6F-6C8B-4A0C-B6C4-C65E820AC927}" dt="2024-12-02T17:00:05.631" v="2160" actId="2696"/>
        <pc:sldMkLst>
          <pc:docMk/>
          <pc:sldMk cId="1242309030" sldId="2147472200"/>
        </pc:sldMkLst>
      </pc:sldChg>
      <pc:sldChg chg="modSp add mod">
        <pc:chgData name="Adele Bucella" userId="43f89895c35592f4" providerId="LiveId" clId="{44589A6F-6C8B-4A0C-B6C4-C65E820AC927}" dt="2024-11-29T13:23:08.024" v="2016" actId="113"/>
        <pc:sldMkLst>
          <pc:docMk/>
          <pc:sldMk cId="3538701209" sldId="2147472201"/>
        </pc:sldMkLst>
        <pc:spChg chg="mod">
          <ac:chgData name="Adele Bucella" userId="43f89895c35592f4" providerId="LiveId" clId="{44589A6F-6C8B-4A0C-B6C4-C65E820AC927}" dt="2024-11-29T13:23:08.024" v="2016" actId="113"/>
          <ac:spMkLst>
            <pc:docMk/>
            <pc:sldMk cId="3538701209" sldId="2147472201"/>
            <ac:spMk id="2" creationId="{8363436D-5F93-57BC-4733-427BDD611F30}"/>
          </ac:spMkLst>
        </pc:spChg>
      </pc:sldChg>
      <pc:sldChg chg="add del">
        <pc:chgData name="Adele Bucella" userId="43f89895c35592f4" providerId="LiveId" clId="{44589A6F-6C8B-4A0C-B6C4-C65E820AC927}" dt="2024-11-29T13:19:36.969" v="1939" actId="2696"/>
        <pc:sldMkLst>
          <pc:docMk/>
          <pc:sldMk cId="2409602750" sldId="2147472202"/>
        </pc:sldMkLst>
      </pc:sldChg>
      <pc:sldChg chg="modSp add mod ord">
        <pc:chgData name="Adele Bucella" userId="43f89895c35592f4" providerId="LiveId" clId="{44589A6F-6C8B-4A0C-B6C4-C65E820AC927}" dt="2024-11-29T13:21:13.056" v="1973" actId="1076"/>
        <pc:sldMkLst>
          <pc:docMk/>
          <pc:sldMk cId="3511019962" sldId="2147472202"/>
        </pc:sldMkLst>
        <pc:spChg chg="mod">
          <ac:chgData name="Adele Bucella" userId="43f89895c35592f4" providerId="LiveId" clId="{44589A6F-6C8B-4A0C-B6C4-C65E820AC927}" dt="2024-11-29T13:21:13.056" v="1973" actId="1076"/>
          <ac:spMkLst>
            <pc:docMk/>
            <pc:sldMk cId="3511019962" sldId="2147472202"/>
            <ac:spMk id="2" creationId="{7DA5FD61-100F-A6C4-FF59-7324496AE2A3}"/>
          </ac:spMkLst>
        </pc:spChg>
      </pc:sldChg>
      <pc:sldChg chg="add del">
        <pc:chgData name="Adele Bucella" userId="43f89895c35592f4" providerId="LiveId" clId="{44589A6F-6C8B-4A0C-B6C4-C65E820AC927}" dt="2024-11-29T13:07:11.078" v="1705"/>
        <pc:sldMkLst>
          <pc:docMk/>
          <pc:sldMk cId="520949821" sldId="2147472203"/>
        </pc:sldMkLst>
      </pc:sldChg>
      <pc:sldChg chg="add del">
        <pc:chgData name="Adele Bucella" userId="43f89895c35592f4" providerId="LiveId" clId="{44589A6F-6C8B-4A0C-B6C4-C65E820AC927}" dt="2024-11-29T13:06:53.806" v="1703"/>
        <pc:sldMkLst>
          <pc:docMk/>
          <pc:sldMk cId="2231967908" sldId="2147472203"/>
        </pc:sldMkLst>
      </pc:sldChg>
      <pc:sldChg chg="add ord">
        <pc:chgData name="Adele Bucella" userId="43f89895c35592f4" providerId="LiveId" clId="{44589A6F-6C8B-4A0C-B6C4-C65E820AC927}" dt="2024-11-29T13:23:37.722" v="2019"/>
        <pc:sldMkLst>
          <pc:docMk/>
          <pc:sldMk cId="3496866494" sldId="2147472203"/>
        </pc:sldMkLst>
      </pc:sldChg>
      <pc:sldChg chg="add del">
        <pc:chgData name="Adele Bucella" userId="43f89895c35592f4" providerId="LiveId" clId="{44589A6F-6C8B-4A0C-B6C4-C65E820AC927}" dt="2024-11-29T13:07:11.078" v="1705"/>
        <pc:sldMkLst>
          <pc:docMk/>
          <pc:sldMk cId="1186769406" sldId="2147472204"/>
        </pc:sldMkLst>
      </pc:sldChg>
      <pc:sldChg chg="add del">
        <pc:chgData name="Adele Bucella" userId="43f89895c35592f4" providerId="LiveId" clId="{44589A6F-6C8B-4A0C-B6C4-C65E820AC927}" dt="2024-11-29T13:06:53.806" v="1703"/>
        <pc:sldMkLst>
          <pc:docMk/>
          <pc:sldMk cId="2020616643" sldId="2147472204"/>
        </pc:sldMkLst>
      </pc:sldChg>
      <pc:sldChg chg="add">
        <pc:chgData name="Adele Bucella" userId="43f89895c35592f4" providerId="LiveId" clId="{44589A6F-6C8B-4A0C-B6C4-C65E820AC927}" dt="2024-12-02T10:45:03.179" v="2022" actId="2890"/>
        <pc:sldMkLst>
          <pc:docMk/>
          <pc:sldMk cId="3235961835" sldId="2147472204"/>
        </pc:sldMkLst>
      </pc:sldChg>
      <pc:sldChg chg="add del">
        <pc:chgData name="Adele Bucella" userId="43f89895c35592f4" providerId="LiveId" clId="{44589A6F-6C8B-4A0C-B6C4-C65E820AC927}" dt="2024-11-29T13:07:11.078" v="1705"/>
        <pc:sldMkLst>
          <pc:docMk/>
          <pc:sldMk cId="214732024" sldId="2147472205"/>
        </pc:sldMkLst>
      </pc:sldChg>
      <pc:sldChg chg="modSp add del mod ord">
        <pc:chgData name="Adele Bucella" userId="43f89895c35592f4" providerId="LiveId" clId="{44589A6F-6C8B-4A0C-B6C4-C65E820AC927}" dt="2024-12-02T17:30:58.900" v="2162" actId="2696"/>
        <pc:sldMkLst>
          <pc:docMk/>
          <pc:sldMk cId="1768776171" sldId="2147472205"/>
        </pc:sldMkLst>
        <pc:spChg chg="mod">
          <ac:chgData name="Adele Bucella" userId="43f89895c35592f4" providerId="LiveId" clId="{44589A6F-6C8B-4A0C-B6C4-C65E820AC927}" dt="2024-12-02T10:48:01.610" v="2110" actId="1076"/>
          <ac:spMkLst>
            <pc:docMk/>
            <pc:sldMk cId="1768776171" sldId="2147472205"/>
            <ac:spMk id="3" creationId="{124C2DFA-F5E4-624E-6193-B16C93C375E2}"/>
          </ac:spMkLst>
        </pc:spChg>
      </pc:sldChg>
      <pc:sldChg chg="add del">
        <pc:chgData name="Adele Bucella" userId="43f89895c35592f4" providerId="LiveId" clId="{44589A6F-6C8B-4A0C-B6C4-C65E820AC927}" dt="2024-11-29T13:06:53.806" v="1703"/>
        <pc:sldMkLst>
          <pc:docMk/>
          <pc:sldMk cId="2677027626" sldId="2147472205"/>
        </pc:sldMkLst>
      </pc:sldChg>
      <pc:sldChg chg="add del">
        <pc:chgData name="Adele Bucella" userId="43f89895c35592f4" providerId="LiveId" clId="{44589A6F-6C8B-4A0C-B6C4-C65E820AC927}" dt="2024-11-29T13:07:11.078" v="1705"/>
        <pc:sldMkLst>
          <pc:docMk/>
          <pc:sldMk cId="2344800542" sldId="2147472206"/>
        </pc:sldMkLst>
      </pc:sldChg>
      <pc:sldChg chg="add del">
        <pc:chgData name="Adele Bucella" userId="43f89895c35592f4" providerId="LiveId" clId="{44589A6F-6C8B-4A0C-B6C4-C65E820AC927}" dt="2024-11-29T13:06:53.806" v="1703"/>
        <pc:sldMkLst>
          <pc:docMk/>
          <pc:sldMk cId="3732649333" sldId="2147472206"/>
        </pc:sldMkLst>
      </pc:sldChg>
      <pc:sldChg chg="modSp add del mod">
        <pc:chgData name="Adele Bucella" userId="43f89895c35592f4" providerId="LiveId" clId="{44589A6F-6C8B-4A0C-B6C4-C65E820AC927}" dt="2024-12-02T10:49:49.806" v="2140" actId="2696"/>
        <pc:sldMkLst>
          <pc:docMk/>
          <pc:sldMk cId="4149460420" sldId="2147472206"/>
        </pc:sldMkLst>
        <pc:spChg chg="mod">
          <ac:chgData name="Adele Bucella" userId="43f89895c35592f4" providerId="LiveId" clId="{44589A6F-6C8B-4A0C-B6C4-C65E820AC927}" dt="2024-12-02T10:47:54.061" v="2108" actId="1076"/>
          <ac:spMkLst>
            <pc:docMk/>
            <pc:sldMk cId="4149460420" sldId="2147472206"/>
            <ac:spMk id="3" creationId="{41BB8EFD-7E45-2B05-2513-C763A9B61847}"/>
          </ac:spMkLst>
        </pc:spChg>
      </pc:sldChg>
      <pc:sldChg chg="add del">
        <pc:chgData name="Adele Bucella" userId="43f89895c35592f4" providerId="LiveId" clId="{44589A6F-6C8B-4A0C-B6C4-C65E820AC927}" dt="2024-11-29T13:07:11.078" v="1705"/>
        <pc:sldMkLst>
          <pc:docMk/>
          <pc:sldMk cId="3915629076" sldId="2147472207"/>
        </pc:sldMkLst>
      </pc:sldChg>
      <pc:sldChg chg="add del">
        <pc:chgData name="Adele Bucella" userId="43f89895c35592f4" providerId="LiveId" clId="{44589A6F-6C8B-4A0C-B6C4-C65E820AC927}" dt="2024-11-29T13:06:53.806" v="1703"/>
        <pc:sldMkLst>
          <pc:docMk/>
          <pc:sldMk cId="3951164970" sldId="2147472207"/>
        </pc:sldMkLst>
      </pc:sldChg>
      <pc:sldChg chg="modSp add del mod">
        <pc:chgData name="Adele Bucella" userId="43f89895c35592f4" providerId="LiveId" clId="{44589A6F-6C8B-4A0C-B6C4-C65E820AC927}" dt="2024-12-02T13:02:49.659" v="2146" actId="2696"/>
        <pc:sldMkLst>
          <pc:docMk/>
          <pc:sldMk cId="4254722203" sldId="2147472207"/>
        </pc:sldMkLst>
        <pc:spChg chg="mod">
          <ac:chgData name="Adele Bucella" userId="43f89895c35592f4" providerId="LiveId" clId="{44589A6F-6C8B-4A0C-B6C4-C65E820AC927}" dt="2024-12-02T10:48:54.461" v="2137" actId="1076"/>
          <ac:spMkLst>
            <pc:docMk/>
            <pc:sldMk cId="4254722203" sldId="2147472207"/>
            <ac:spMk id="3" creationId="{C3CCC83A-61A0-3BFE-E044-BB990FFDC8BF}"/>
          </ac:spMkLst>
        </pc:spChg>
      </pc:sldChg>
      <pc:sldChg chg="add del">
        <pc:chgData name="Adele Bucella" userId="43f89895c35592f4" providerId="LiveId" clId="{44589A6F-6C8B-4A0C-B6C4-C65E820AC927}" dt="2024-11-29T13:06:53.806" v="1703"/>
        <pc:sldMkLst>
          <pc:docMk/>
          <pc:sldMk cId="2500117892" sldId="2147472208"/>
        </pc:sldMkLst>
      </pc:sldChg>
      <pc:sldChg chg="add">
        <pc:chgData name="Adele Bucella" userId="43f89895c35592f4" providerId="LiveId" clId="{44589A6F-6C8B-4A0C-B6C4-C65E820AC927}" dt="2024-12-02T10:49:27.370" v="2139"/>
        <pc:sldMkLst>
          <pc:docMk/>
          <pc:sldMk cId="3449141693" sldId="2147472208"/>
        </pc:sldMkLst>
      </pc:sldChg>
      <pc:sldChg chg="add del">
        <pc:chgData name="Adele Bucella" userId="43f89895c35592f4" providerId="LiveId" clId="{44589A6F-6C8B-4A0C-B6C4-C65E820AC927}" dt="2024-11-29T13:07:11.078" v="1705"/>
        <pc:sldMkLst>
          <pc:docMk/>
          <pc:sldMk cId="4077506740" sldId="2147472208"/>
        </pc:sldMkLst>
      </pc:sldChg>
      <pc:sldChg chg="add del">
        <pc:chgData name="Adele Bucella" userId="43f89895c35592f4" providerId="LiveId" clId="{44589A6F-6C8B-4A0C-B6C4-C65E820AC927}" dt="2024-11-29T13:06:53.806" v="1703"/>
        <pc:sldMkLst>
          <pc:docMk/>
          <pc:sldMk cId="18112811" sldId="2147472209"/>
        </pc:sldMkLst>
      </pc:sldChg>
      <pc:sldChg chg="add ord">
        <pc:chgData name="Adele Bucella" userId="43f89895c35592f4" providerId="LiveId" clId="{44589A6F-6C8B-4A0C-B6C4-C65E820AC927}" dt="2024-12-02T13:03:37.412" v="2151"/>
        <pc:sldMkLst>
          <pc:docMk/>
          <pc:sldMk cId="897828835" sldId="2147472209"/>
        </pc:sldMkLst>
      </pc:sldChg>
      <pc:sldChg chg="add del">
        <pc:chgData name="Adele Bucella" userId="43f89895c35592f4" providerId="LiveId" clId="{44589A6F-6C8B-4A0C-B6C4-C65E820AC927}" dt="2024-11-29T13:07:11.078" v="1705"/>
        <pc:sldMkLst>
          <pc:docMk/>
          <pc:sldMk cId="1043198512" sldId="2147472209"/>
        </pc:sldMkLst>
      </pc:sldChg>
      <pc:sldChg chg="add">
        <pc:chgData name="Adele Bucella" userId="43f89895c35592f4" providerId="LiveId" clId="{44589A6F-6C8B-4A0C-B6C4-C65E820AC927}" dt="2024-12-02T16:58:59.915" v="2153"/>
        <pc:sldMkLst>
          <pc:docMk/>
          <pc:sldMk cId="806685948" sldId="2147472210"/>
        </pc:sldMkLst>
      </pc:sldChg>
      <pc:sldChg chg="add del">
        <pc:chgData name="Adele Bucella" userId="43f89895c35592f4" providerId="LiveId" clId="{44589A6F-6C8B-4A0C-B6C4-C65E820AC927}" dt="2024-11-29T13:06:53.806" v="1703"/>
        <pc:sldMkLst>
          <pc:docMk/>
          <pc:sldMk cId="1163310099" sldId="2147472210"/>
        </pc:sldMkLst>
      </pc:sldChg>
      <pc:sldChg chg="add del">
        <pc:chgData name="Adele Bucella" userId="43f89895c35592f4" providerId="LiveId" clId="{44589A6F-6C8B-4A0C-B6C4-C65E820AC927}" dt="2024-11-29T13:07:11.078" v="1705"/>
        <pc:sldMkLst>
          <pc:docMk/>
          <pc:sldMk cId="1573458080" sldId="2147472210"/>
        </pc:sldMkLst>
      </pc:sldChg>
      <pc:sldChg chg="add del">
        <pc:chgData name="Adele Bucella" userId="43f89895c35592f4" providerId="LiveId" clId="{44589A6F-6C8B-4A0C-B6C4-C65E820AC927}" dt="2024-11-29T13:07:11.078" v="1705"/>
        <pc:sldMkLst>
          <pc:docMk/>
          <pc:sldMk cId="214718252" sldId="2147472211"/>
        </pc:sldMkLst>
      </pc:sldChg>
      <pc:sldChg chg="add del">
        <pc:chgData name="Adele Bucella" userId="43f89895c35592f4" providerId="LiveId" clId="{44589A6F-6C8B-4A0C-B6C4-C65E820AC927}" dt="2024-11-29T13:06:53.806" v="1703"/>
        <pc:sldMkLst>
          <pc:docMk/>
          <pc:sldMk cId="3120996843" sldId="2147472211"/>
        </pc:sldMkLst>
      </pc:sldChg>
      <pc:sldChg chg="add">
        <pc:chgData name="Adele Bucella" userId="43f89895c35592f4" providerId="LiveId" clId="{44589A6F-6C8B-4A0C-B6C4-C65E820AC927}" dt="2024-12-02T16:58:59.915" v="2153"/>
        <pc:sldMkLst>
          <pc:docMk/>
          <pc:sldMk cId="4178262324" sldId="2147472211"/>
        </pc:sldMkLst>
      </pc:sldChg>
      <pc:sldChg chg="modSp add mod">
        <pc:chgData name="Adele Bucella" userId="43f89895c35592f4" providerId="LiveId" clId="{44589A6F-6C8B-4A0C-B6C4-C65E820AC927}" dt="2024-12-02T16:58:59.997" v="2154" actId="27636"/>
        <pc:sldMkLst>
          <pc:docMk/>
          <pc:sldMk cId="79663768" sldId="2147472212"/>
        </pc:sldMkLst>
        <pc:spChg chg="mod">
          <ac:chgData name="Adele Bucella" userId="43f89895c35592f4" providerId="LiveId" clId="{44589A6F-6C8B-4A0C-B6C4-C65E820AC927}" dt="2024-12-02T16:58:59.997" v="2154" actId="27636"/>
          <ac:spMkLst>
            <pc:docMk/>
            <pc:sldMk cId="79663768" sldId="2147472212"/>
            <ac:spMk id="2" creationId="{00000000-0000-0000-0000-000000000000}"/>
          </ac:spMkLst>
        </pc:spChg>
      </pc:sldChg>
      <pc:sldChg chg="add del">
        <pc:chgData name="Adele Bucella" userId="43f89895c35592f4" providerId="LiveId" clId="{44589A6F-6C8B-4A0C-B6C4-C65E820AC927}" dt="2024-11-29T13:07:11.078" v="1705"/>
        <pc:sldMkLst>
          <pc:docMk/>
          <pc:sldMk cId="630699982" sldId="2147472212"/>
        </pc:sldMkLst>
      </pc:sldChg>
      <pc:sldChg chg="add del">
        <pc:chgData name="Adele Bucella" userId="43f89895c35592f4" providerId="LiveId" clId="{44589A6F-6C8B-4A0C-B6C4-C65E820AC927}" dt="2024-11-29T13:06:53.806" v="1703"/>
        <pc:sldMkLst>
          <pc:docMk/>
          <pc:sldMk cId="2192755704" sldId="2147472212"/>
        </pc:sldMkLst>
      </pc:sldChg>
      <pc:sldChg chg="add del">
        <pc:chgData name="Adele Bucella" userId="43f89895c35592f4" providerId="LiveId" clId="{44589A6F-6C8B-4A0C-B6C4-C65E820AC927}" dt="2024-11-29T13:06:53.806" v="1703"/>
        <pc:sldMkLst>
          <pc:docMk/>
          <pc:sldMk cId="111040014" sldId="2147472213"/>
        </pc:sldMkLst>
      </pc:sldChg>
      <pc:sldChg chg="add del">
        <pc:chgData name="Adele Bucella" userId="43f89895c35592f4" providerId="LiveId" clId="{44589A6F-6C8B-4A0C-B6C4-C65E820AC927}" dt="2024-11-29T13:07:11.078" v="1705"/>
        <pc:sldMkLst>
          <pc:docMk/>
          <pc:sldMk cId="1883080863" sldId="2147472213"/>
        </pc:sldMkLst>
      </pc:sldChg>
      <pc:sldChg chg="add">
        <pc:chgData name="Adele Bucella" userId="43f89895c35592f4" providerId="LiveId" clId="{44589A6F-6C8B-4A0C-B6C4-C65E820AC927}" dt="2024-12-02T16:58:59.915" v="2153"/>
        <pc:sldMkLst>
          <pc:docMk/>
          <pc:sldMk cId="3774589724" sldId="2147472213"/>
        </pc:sldMkLst>
      </pc:sldChg>
      <pc:sldChg chg="add del">
        <pc:chgData name="Adele Bucella" userId="43f89895c35592f4" providerId="LiveId" clId="{44589A6F-6C8B-4A0C-B6C4-C65E820AC927}" dt="2024-11-29T13:06:53.806" v="1703"/>
        <pc:sldMkLst>
          <pc:docMk/>
          <pc:sldMk cId="753469128" sldId="2147472214"/>
        </pc:sldMkLst>
      </pc:sldChg>
      <pc:sldChg chg="add del">
        <pc:chgData name="Adele Bucella" userId="43f89895c35592f4" providerId="LiveId" clId="{44589A6F-6C8B-4A0C-B6C4-C65E820AC927}" dt="2024-11-29T13:07:11.078" v="1705"/>
        <pc:sldMkLst>
          <pc:docMk/>
          <pc:sldMk cId="1490197686" sldId="2147472214"/>
        </pc:sldMkLst>
      </pc:sldChg>
      <pc:sldChg chg="add">
        <pc:chgData name="Adele Bucella" userId="43f89895c35592f4" providerId="LiveId" clId="{44589A6F-6C8B-4A0C-B6C4-C65E820AC927}" dt="2024-12-02T16:58:59.915" v="2153"/>
        <pc:sldMkLst>
          <pc:docMk/>
          <pc:sldMk cId="4231101655" sldId="2147472214"/>
        </pc:sldMkLst>
      </pc:sldChg>
      <pc:sldChg chg="modSp add mod">
        <pc:chgData name="Adele Bucella" userId="43f89895c35592f4" providerId="LiveId" clId="{44589A6F-6C8B-4A0C-B6C4-C65E820AC927}" dt="2024-12-02T16:59:19.680" v="2158" actId="1076"/>
        <pc:sldMkLst>
          <pc:docMk/>
          <pc:sldMk cId="1864543152" sldId="2147472215"/>
        </pc:sldMkLst>
        <pc:spChg chg="mod">
          <ac:chgData name="Adele Bucella" userId="43f89895c35592f4" providerId="LiveId" clId="{44589A6F-6C8B-4A0C-B6C4-C65E820AC927}" dt="2024-12-02T16:59:19.680" v="2158" actId="1076"/>
          <ac:spMkLst>
            <pc:docMk/>
            <pc:sldMk cId="1864543152" sldId="2147472215"/>
            <ac:spMk id="15" creationId="{92115253-7265-620D-9277-683EBDE1BAEF}"/>
          </ac:spMkLst>
        </pc:spChg>
      </pc:sldChg>
      <pc:sldChg chg="modSp add mod">
        <pc:chgData name="Adele Bucella" userId="43f89895c35592f4" providerId="LiveId" clId="{44589A6F-6C8B-4A0C-B6C4-C65E820AC927}" dt="2024-12-02T16:59:27.419" v="2159" actId="255"/>
        <pc:sldMkLst>
          <pc:docMk/>
          <pc:sldMk cId="1992831150" sldId="2147472216"/>
        </pc:sldMkLst>
        <pc:spChg chg="mod">
          <ac:chgData name="Adele Bucella" userId="43f89895c35592f4" providerId="LiveId" clId="{44589A6F-6C8B-4A0C-B6C4-C65E820AC927}" dt="2024-12-02T16:59:27.419" v="2159" actId="255"/>
          <ac:spMkLst>
            <pc:docMk/>
            <pc:sldMk cId="1992831150" sldId="2147472216"/>
            <ac:spMk id="15" creationId="{92115253-7265-620D-9277-683EBDE1BAEF}"/>
          </ac:spMkLst>
        </pc:spChg>
      </pc:sldChg>
      <pc:sldChg chg="add">
        <pc:chgData name="Adele Bucella" userId="43f89895c35592f4" providerId="LiveId" clId="{44589A6F-6C8B-4A0C-B6C4-C65E820AC927}" dt="2024-12-02T16:58:59.915" v="2153"/>
        <pc:sldMkLst>
          <pc:docMk/>
          <pc:sldMk cId="2155521100" sldId="2147472217"/>
        </pc:sldMkLst>
      </pc:sldChg>
      <pc:sldChg chg="modSp add mod">
        <pc:chgData name="Adele Bucella" userId="43f89895c35592f4" providerId="LiveId" clId="{44589A6F-6C8B-4A0C-B6C4-C65E820AC927}" dt="2024-12-02T16:58:59.997" v="2155" actId="27636"/>
        <pc:sldMkLst>
          <pc:docMk/>
          <pc:sldMk cId="3717803582" sldId="2147472218"/>
        </pc:sldMkLst>
        <pc:spChg chg="mod">
          <ac:chgData name="Adele Bucella" userId="43f89895c35592f4" providerId="LiveId" clId="{44589A6F-6C8B-4A0C-B6C4-C65E820AC927}" dt="2024-12-02T16:58:59.997" v="2155" actId="27636"/>
          <ac:spMkLst>
            <pc:docMk/>
            <pc:sldMk cId="3717803582" sldId="2147472218"/>
            <ac:spMk id="3" creationId="{DE981F06-49CB-6A8C-085D-D933CB0E93BA}"/>
          </ac:spMkLst>
        </pc:spChg>
      </pc:sldChg>
      <pc:sldChg chg="modSp add mod">
        <pc:chgData name="Adele Bucella" userId="43f89895c35592f4" providerId="LiveId" clId="{44589A6F-6C8B-4A0C-B6C4-C65E820AC927}" dt="2024-12-02T16:59:00.009" v="2156" actId="27636"/>
        <pc:sldMkLst>
          <pc:docMk/>
          <pc:sldMk cId="3576682781" sldId="2147472219"/>
        </pc:sldMkLst>
        <pc:spChg chg="mod">
          <ac:chgData name="Adele Bucella" userId="43f89895c35592f4" providerId="LiveId" clId="{44589A6F-6C8B-4A0C-B6C4-C65E820AC927}" dt="2024-12-02T16:59:00.009" v="2156" actId="27636"/>
          <ac:spMkLst>
            <pc:docMk/>
            <pc:sldMk cId="3576682781" sldId="2147472219"/>
            <ac:spMk id="3" creationId="{480DA124-9F15-B245-82B2-D85A478DF1FA}"/>
          </ac:spMkLst>
        </pc:spChg>
      </pc:sldChg>
      <pc:sldChg chg="add">
        <pc:chgData name="Adele Bucella" userId="43f89895c35592f4" providerId="LiveId" clId="{44589A6F-6C8B-4A0C-B6C4-C65E820AC927}" dt="2024-12-02T16:58:59.915" v="2153"/>
        <pc:sldMkLst>
          <pc:docMk/>
          <pc:sldMk cId="184881955" sldId="2147472220"/>
        </pc:sldMkLst>
      </pc:sldChg>
      <pc:sldChg chg="modSp add mod">
        <pc:chgData name="Adele Bucella" userId="43f89895c35592f4" providerId="LiveId" clId="{44589A6F-6C8B-4A0C-B6C4-C65E820AC927}" dt="2024-12-02T16:59:00.009" v="2157" actId="27636"/>
        <pc:sldMkLst>
          <pc:docMk/>
          <pc:sldMk cId="3733024307" sldId="2147472221"/>
        </pc:sldMkLst>
        <pc:spChg chg="mod">
          <ac:chgData name="Adele Bucella" userId="43f89895c35592f4" providerId="LiveId" clId="{44589A6F-6C8B-4A0C-B6C4-C65E820AC927}" dt="2024-12-02T16:59:00.009" v="2157" actId="27636"/>
          <ac:spMkLst>
            <pc:docMk/>
            <pc:sldMk cId="3733024307" sldId="2147472221"/>
            <ac:spMk id="3" creationId="{480DA124-9F15-B245-82B2-D85A478DF1FA}"/>
          </ac:spMkLst>
        </pc:spChg>
      </pc:sldChg>
      <pc:sldChg chg="add">
        <pc:chgData name="Adele Bucella" userId="43f89895c35592f4" providerId="LiveId" clId="{44589A6F-6C8B-4A0C-B6C4-C65E820AC927}" dt="2024-12-02T16:58:59.915" v="2153"/>
        <pc:sldMkLst>
          <pc:docMk/>
          <pc:sldMk cId="3940335267" sldId="2147472222"/>
        </pc:sldMkLst>
      </pc:sldChg>
      <pc:sldChg chg="add">
        <pc:chgData name="Adele Bucella" userId="43f89895c35592f4" providerId="LiveId" clId="{44589A6F-6C8B-4A0C-B6C4-C65E820AC927}" dt="2024-12-02T16:58:59.915" v="2153"/>
        <pc:sldMkLst>
          <pc:docMk/>
          <pc:sldMk cId="2498979157" sldId="2147472223"/>
        </pc:sldMkLst>
      </pc:sldChg>
      <pc:sldChg chg="add">
        <pc:chgData name="Adele Bucella" userId="43f89895c35592f4" providerId="LiveId" clId="{44589A6F-6C8B-4A0C-B6C4-C65E820AC927}" dt="2024-12-02T16:58:59.915" v="2153"/>
        <pc:sldMkLst>
          <pc:docMk/>
          <pc:sldMk cId="2214805897" sldId="2147472224"/>
        </pc:sldMkLst>
      </pc:sldChg>
      <pc:sldChg chg="add">
        <pc:chgData name="Adele Bucella" userId="43f89895c35592f4" providerId="LiveId" clId="{44589A6F-6C8B-4A0C-B6C4-C65E820AC927}" dt="2024-12-02T16:58:59.915" v="2153"/>
        <pc:sldMkLst>
          <pc:docMk/>
          <pc:sldMk cId="1296420737" sldId="2147472225"/>
        </pc:sldMkLst>
      </pc:sldChg>
      <pc:sldChg chg="add">
        <pc:chgData name="Adele Bucella" userId="43f89895c35592f4" providerId="LiveId" clId="{44589A6F-6C8B-4A0C-B6C4-C65E820AC927}" dt="2024-12-02T16:58:59.915" v="2153"/>
        <pc:sldMkLst>
          <pc:docMk/>
          <pc:sldMk cId="3618209628" sldId="2147472226"/>
        </pc:sldMkLst>
      </pc:sldChg>
      <pc:sldChg chg="add">
        <pc:chgData name="Adele Bucella" userId="43f89895c35592f4" providerId="LiveId" clId="{44589A6F-6C8B-4A0C-B6C4-C65E820AC927}" dt="2024-12-02T17:29:47.389" v="2161"/>
        <pc:sldMkLst>
          <pc:docMk/>
          <pc:sldMk cId="0" sldId="2147472227"/>
        </pc:sldMkLst>
      </pc:sldChg>
      <pc:sldChg chg="add">
        <pc:chgData name="Adele Bucella" userId="43f89895c35592f4" providerId="LiveId" clId="{44589A6F-6C8B-4A0C-B6C4-C65E820AC927}" dt="2024-12-02T17:29:47.389" v="2161"/>
        <pc:sldMkLst>
          <pc:docMk/>
          <pc:sldMk cId="0" sldId="2147472228"/>
        </pc:sldMkLst>
      </pc:sldChg>
      <pc:sldChg chg="add">
        <pc:chgData name="Adele Bucella" userId="43f89895c35592f4" providerId="LiveId" clId="{44589A6F-6C8B-4A0C-B6C4-C65E820AC927}" dt="2024-12-02T17:29:47.389" v="2161"/>
        <pc:sldMkLst>
          <pc:docMk/>
          <pc:sldMk cId="0" sldId="2147472229"/>
        </pc:sldMkLst>
      </pc:sldChg>
      <pc:sldChg chg="add">
        <pc:chgData name="Adele Bucella" userId="43f89895c35592f4" providerId="LiveId" clId="{44589A6F-6C8B-4A0C-B6C4-C65E820AC927}" dt="2024-12-02T17:29:47.389" v="2161"/>
        <pc:sldMkLst>
          <pc:docMk/>
          <pc:sldMk cId="0" sldId="2147472230"/>
        </pc:sldMkLst>
      </pc:sldChg>
      <pc:sldChg chg="add">
        <pc:chgData name="Adele Bucella" userId="43f89895c35592f4" providerId="LiveId" clId="{44589A6F-6C8B-4A0C-B6C4-C65E820AC927}" dt="2024-12-02T17:29:47.389" v="2161"/>
        <pc:sldMkLst>
          <pc:docMk/>
          <pc:sldMk cId="0" sldId="2147472231"/>
        </pc:sldMkLst>
      </pc:sldChg>
      <pc:sldChg chg="add">
        <pc:chgData name="Adele Bucella" userId="43f89895c35592f4" providerId="LiveId" clId="{44589A6F-6C8B-4A0C-B6C4-C65E820AC927}" dt="2024-12-02T17:29:47.389" v="2161"/>
        <pc:sldMkLst>
          <pc:docMk/>
          <pc:sldMk cId="0" sldId="2147472232"/>
        </pc:sldMkLst>
      </pc:sldChg>
      <pc:sldChg chg="add">
        <pc:chgData name="Adele Bucella" userId="43f89895c35592f4" providerId="LiveId" clId="{44589A6F-6C8B-4A0C-B6C4-C65E820AC927}" dt="2024-12-02T17:29:47.389" v="2161"/>
        <pc:sldMkLst>
          <pc:docMk/>
          <pc:sldMk cId="0" sldId="2147472233"/>
        </pc:sldMkLst>
      </pc:sldChg>
      <pc:sldChg chg="add">
        <pc:chgData name="Adele Bucella" userId="43f89895c35592f4" providerId="LiveId" clId="{44589A6F-6C8B-4A0C-B6C4-C65E820AC927}" dt="2024-12-02T17:29:47.389" v="2161"/>
        <pc:sldMkLst>
          <pc:docMk/>
          <pc:sldMk cId="0" sldId="2147472234"/>
        </pc:sldMkLst>
      </pc:sldChg>
      <pc:sldChg chg="add">
        <pc:chgData name="Adele Bucella" userId="43f89895c35592f4" providerId="LiveId" clId="{44589A6F-6C8B-4A0C-B6C4-C65E820AC927}" dt="2024-12-02T17:29:47.389" v="2161"/>
        <pc:sldMkLst>
          <pc:docMk/>
          <pc:sldMk cId="0" sldId="2147472235"/>
        </pc:sldMkLst>
      </pc:sldChg>
      <pc:sldChg chg="modSp add mod">
        <pc:chgData name="Adele Bucella" userId="43f89895c35592f4" providerId="LiveId" clId="{44589A6F-6C8B-4A0C-B6C4-C65E820AC927}" dt="2024-12-09T18:52:39.373" v="2233" actId="27636"/>
        <pc:sldMkLst>
          <pc:docMk/>
          <pc:sldMk cId="0" sldId="2147472236"/>
        </pc:sldMkLst>
        <pc:spChg chg="mod">
          <ac:chgData name="Adele Bucella" userId="43f89895c35592f4" providerId="LiveId" clId="{44589A6F-6C8B-4A0C-B6C4-C65E820AC927}" dt="2024-12-09T18:52:39.367" v="2232" actId="27636"/>
          <ac:spMkLst>
            <pc:docMk/>
            <pc:sldMk cId="0" sldId="2147472236"/>
            <ac:spMk id="2" creationId="{00000000-0000-0000-0000-000000000000}"/>
          </ac:spMkLst>
        </pc:spChg>
        <pc:spChg chg="mod">
          <ac:chgData name="Adele Bucella" userId="43f89895c35592f4" providerId="LiveId" clId="{44589A6F-6C8B-4A0C-B6C4-C65E820AC927}" dt="2024-12-09T18:52:39.373" v="2233" actId="27636"/>
          <ac:spMkLst>
            <pc:docMk/>
            <pc:sldMk cId="0" sldId="2147472236"/>
            <ac:spMk id="3" creationId="{00000000-0000-0000-0000-000000000000}"/>
          </ac:spMkLst>
        </pc:spChg>
      </pc:sldChg>
      <pc:sldMasterChg chg="delSldLayout">
        <pc:chgData name="Adele Bucella" userId="43f89895c35592f4" providerId="LiveId" clId="{44589A6F-6C8B-4A0C-B6C4-C65E820AC927}" dt="2024-11-28T10:20:43.891" v="379" actId="2696"/>
        <pc:sldMasterMkLst>
          <pc:docMk/>
          <pc:sldMasterMk cId="532299092" sldId="2147483687"/>
        </pc:sldMasterMkLst>
        <pc:sldLayoutChg chg="del">
          <pc:chgData name="Adele Bucella" userId="43f89895c35592f4" providerId="LiveId" clId="{44589A6F-6C8B-4A0C-B6C4-C65E820AC927}" dt="2024-11-28T10:10:47.251" v="138" actId="2696"/>
          <pc:sldLayoutMkLst>
            <pc:docMk/>
            <pc:sldMasterMk cId="532299092" sldId="2147483687"/>
            <pc:sldLayoutMk cId="999702993" sldId="2147483820"/>
          </pc:sldLayoutMkLst>
        </pc:sldLayoutChg>
        <pc:sldLayoutChg chg="del">
          <pc:chgData name="Adele Bucella" userId="43f89895c35592f4" providerId="LiveId" clId="{44589A6F-6C8B-4A0C-B6C4-C65E820AC927}" dt="2024-11-28T10:10:47.251" v="138" actId="2696"/>
          <pc:sldLayoutMkLst>
            <pc:docMk/>
            <pc:sldMasterMk cId="532299092" sldId="2147483687"/>
            <pc:sldLayoutMk cId="1768910233" sldId="2147483821"/>
          </pc:sldLayoutMkLst>
        </pc:sldLayoutChg>
        <pc:sldLayoutChg chg="del">
          <pc:chgData name="Adele Bucella" userId="43f89895c35592f4" providerId="LiveId" clId="{44589A6F-6C8B-4A0C-B6C4-C65E820AC927}" dt="2024-11-28T10:10:47.251" v="138" actId="2696"/>
          <pc:sldLayoutMkLst>
            <pc:docMk/>
            <pc:sldMasterMk cId="532299092" sldId="2147483687"/>
            <pc:sldLayoutMk cId="304209206" sldId="2147483822"/>
          </pc:sldLayoutMkLst>
        </pc:sldLayoutChg>
        <pc:sldLayoutChg chg="del">
          <pc:chgData name="Adele Bucella" userId="43f89895c35592f4" providerId="LiveId" clId="{44589A6F-6C8B-4A0C-B6C4-C65E820AC927}" dt="2024-11-28T10:10:47.251" v="138" actId="2696"/>
          <pc:sldLayoutMkLst>
            <pc:docMk/>
            <pc:sldMasterMk cId="532299092" sldId="2147483687"/>
            <pc:sldLayoutMk cId="1878965875" sldId="2147483823"/>
          </pc:sldLayoutMkLst>
        </pc:sldLayoutChg>
        <pc:sldLayoutChg chg="del">
          <pc:chgData name="Adele Bucella" userId="43f89895c35592f4" providerId="LiveId" clId="{44589A6F-6C8B-4A0C-B6C4-C65E820AC927}" dt="2024-11-28T10:20:43.891" v="379" actId="2696"/>
          <pc:sldLayoutMkLst>
            <pc:docMk/>
            <pc:sldMasterMk cId="532299092" sldId="2147483687"/>
            <pc:sldLayoutMk cId="1885791673" sldId="2147483824"/>
          </pc:sldLayoutMkLst>
        </pc:sldLayoutChg>
        <pc:sldLayoutChg chg="del">
          <pc:chgData name="Adele Bucella" userId="43f89895c35592f4" providerId="LiveId" clId="{44589A6F-6C8B-4A0C-B6C4-C65E820AC927}" dt="2024-11-28T10:19:24.008" v="311" actId="2696"/>
          <pc:sldLayoutMkLst>
            <pc:docMk/>
            <pc:sldMasterMk cId="532299092" sldId="2147483687"/>
            <pc:sldLayoutMk cId="3813291204" sldId="2147483825"/>
          </pc:sldLayoutMkLst>
        </pc:sldLayoutChg>
        <pc:sldLayoutChg chg="del">
          <pc:chgData name="Adele Bucella" userId="43f89895c35592f4" providerId="LiveId" clId="{44589A6F-6C8B-4A0C-B6C4-C65E820AC927}" dt="2024-11-28T10:19:24.008" v="311" actId="2696"/>
          <pc:sldLayoutMkLst>
            <pc:docMk/>
            <pc:sldMasterMk cId="532299092" sldId="2147483687"/>
            <pc:sldLayoutMk cId="3569822527" sldId="2147483826"/>
          </pc:sldLayoutMkLst>
        </pc:sldLayoutChg>
        <pc:sldLayoutChg chg="del">
          <pc:chgData name="Adele Bucella" userId="43f89895c35592f4" providerId="LiveId" clId="{44589A6F-6C8B-4A0C-B6C4-C65E820AC927}" dt="2024-11-28T10:19:24.008" v="311" actId="2696"/>
          <pc:sldLayoutMkLst>
            <pc:docMk/>
            <pc:sldMasterMk cId="532299092" sldId="2147483687"/>
            <pc:sldLayoutMk cId="3936948766" sldId="2147483827"/>
          </pc:sldLayoutMkLst>
        </pc:sldLayoutChg>
        <pc:sldLayoutChg chg="del">
          <pc:chgData name="Adele Bucella" userId="43f89895c35592f4" providerId="LiveId" clId="{44589A6F-6C8B-4A0C-B6C4-C65E820AC927}" dt="2024-11-28T10:19:24.008" v="311" actId="2696"/>
          <pc:sldLayoutMkLst>
            <pc:docMk/>
            <pc:sldMasterMk cId="532299092" sldId="2147483687"/>
            <pc:sldLayoutMk cId="2925386791" sldId="2147483828"/>
          </pc:sldLayoutMkLst>
        </pc:sldLayoutChg>
        <pc:sldLayoutChg chg="del">
          <pc:chgData name="Adele Bucella" userId="43f89895c35592f4" providerId="LiveId" clId="{44589A6F-6C8B-4A0C-B6C4-C65E820AC927}" dt="2024-11-28T10:19:00.745" v="310" actId="2696"/>
          <pc:sldLayoutMkLst>
            <pc:docMk/>
            <pc:sldMasterMk cId="532299092" sldId="2147483687"/>
            <pc:sldLayoutMk cId="1812453549" sldId="2147483829"/>
          </pc:sldLayoutMkLst>
        </pc:sldLayoutChg>
        <pc:sldLayoutChg chg="del">
          <pc:chgData name="Adele Bucella" userId="43f89895c35592f4" providerId="LiveId" clId="{44589A6F-6C8B-4A0C-B6C4-C65E820AC927}" dt="2024-11-28T10:19:00.745" v="310" actId="2696"/>
          <pc:sldLayoutMkLst>
            <pc:docMk/>
            <pc:sldMasterMk cId="532299092" sldId="2147483687"/>
            <pc:sldLayoutMk cId="581826761" sldId="2147483830"/>
          </pc:sldLayoutMkLst>
        </pc:sldLayoutChg>
        <pc:sldLayoutChg chg="del">
          <pc:chgData name="Adele Bucella" userId="43f89895c35592f4" providerId="LiveId" clId="{44589A6F-6C8B-4A0C-B6C4-C65E820AC927}" dt="2024-11-28T10:19:00.745" v="310" actId="2696"/>
          <pc:sldLayoutMkLst>
            <pc:docMk/>
            <pc:sldMasterMk cId="532299092" sldId="2147483687"/>
            <pc:sldLayoutMk cId="3433409647" sldId="2147483831"/>
          </pc:sldLayoutMkLst>
        </pc:sldLayoutChg>
      </pc:sldMasterChg>
      <pc:sldMasterChg chg="addSldLayout delSldLayout">
        <pc:chgData name="Adele Bucella" userId="43f89895c35592f4" providerId="LiveId" clId="{44589A6F-6C8B-4A0C-B6C4-C65E820AC927}" dt="2024-11-29T13:01:51.262" v="1656" actId="2696"/>
        <pc:sldMasterMkLst>
          <pc:docMk/>
          <pc:sldMasterMk cId="3521396637" sldId="2147483707"/>
        </pc:sldMasterMkLst>
        <pc:sldLayoutChg chg="del">
          <pc:chgData name="Adele Bucella" userId="43f89895c35592f4" providerId="LiveId" clId="{44589A6F-6C8B-4A0C-B6C4-C65E820AC927}" dt="2024-11-28T11:53:34.218" v="1276" actId="2696"/>
          <pc:sldLayoutMkLst>
            <pc:docMk/>
            <pc:sldMasterMk cId="3521396637" sldId="2147483707"/>
            <pc:sldLayoutMk cId="567215947" sldId="2147483817"/>
          </pc:sldLayoutMkLst>
        </pc:sldLayoutChg>
        <pc:sldLayoutChg chg="del">
          <pc:chgData name="Adele Bucella" userId="43f89895c35592f4" providerId="LiveId" clId="{44589A6F-6C8B-4A0C-B6C4-C65E820AC927}" dt="2024-11-28T11:53:34.218" v="1276" actId="2696"/>
          <pc:sldLayoutMkLst>
            <pc:docMk/>
            <pc:sldMasterMk cId="3521396637" sldId="2147483707"/>
            <pc:sldLayoutMk cId="116037702" sldId="2147483818"/>
          </pc:sldLayoutMkLst>
        </pc:sldLayoutChg>
        <pc:sldLayoutChg chg="add del">
          <pc:chgData name="Adele Bucella" userId="43f89895c35592f4" providerId="LiveId" clId="{44589A6F-6C8B-4A0C-B6C4-C65E820AC927}" dt="2024-11-29T13:01:51.262" v="1656" actId="2696"/>
          <pc:sldLayoutMkLst>
            <pc:docMk/>
            <pc:sldMasterMk cId="3521396637" sldId="2147483707"/>
            <pc:sldLayoutMk cId="4142312059" sldId="2147483827"/>
          </pc:sldLayoutMkLst>
        </pc:sldLayoutChg>
        <pc:sldLayoutChg chg="add del">
          <pc:chgData name="Adele Bucella" userId="43f89895c35592f4" providerId="LiveId" clId="{44589A6F-6C8B-4A0C-B6C4-C65E820AC927}" dt="2024-11-29T13:01:51.262" v="1656" actId="2696"/>
          <pc:sldLayoutMkLst>
            <pc:docMk/>
            <pc:sldMasterMk cId="3521396637" sldId="2147483707"/>
            <pc:sldLayoutMk cId="2522325334" sldId="2147483828"/>
          </pc:sldLayoutMkLst>
        </pc:sldLayoutChg>
        <pc:sldLayoutChg chg="del">
          <pc:chgData name="Adele Bucella" userId="43f89895c35592f4" providerId="LiveId" clId="{44589A6F-6C8B-4A0C-B6C4-C65E820AC927}" dt="2024-11-28T10:18:41.112" v="309" actId="2696"/>
          <pc:sldLayoutMkLst>
            <pc:docMk/>
            <pc:sldMasterMk cId="3521396637" sldId="2147483707"/>
            <pc:sldLayoutMk cId="3014859279" sldId="2147483832"/>
          </pc:sldLayoutMkLst>
        </pc:sldLayoutChg>
      </pc:sldMasterChg>
    </pc:docChg>
  </pc:docChgLst>
  <pc:docChgLst>
    <pc:chgData name="Adele Bucella" userId="43f89895c35592f4" providerId="LiveId" clId="{97DAA6E0-DFEE-45F4-8B01-5607D1B10D70}"/>
    <pc:docChg chg="undo custSel addSld delSld modSld sldOrd delMainMaster">
      <pc:chgData name="Adele Bucella" userId="43f89895c35592f4" providerId="LiveId" clId="{97DAA6E0-DFEE-45F4-8B01-5607D1B10D70}" dt="2024-10-28T08:21:43.853" v="1338" actId="255"/>
      <pc:docMkLst>
        <pc:docMk/>
      </pc:docMkLst>
      <pc:sldChg chg="del">
        <pc:chgData name="Adele Bucella" userId="43f89895c35592f4" providerId="LiveId" clId="{97DAA6E0-DFEE-45F4-8B01-5607D1B10D70}" dt="2024-10-20T14:46:54.506" v="223" actId="2696"/>
        <pc:sldMkLst>
          <pc:docMk/>
          <pc:sldMk cId="2500406535" sldId="257"/>
        </pc:sldMkLst>
      </pc:sldChg>
      <pc:sldChg chg="del">
        <pc:chgData name="Adele Bucella" userId="43f89895c35592f4" providerId="LiveId" clId="{97DAA6E0-DFEE-45F4-8B01-5607D1B10D70}" dt="2024-10-20T14:46:57.240" v="224" actId="2696"/>
        <pc:sldMkLst>
          <pc:docMk/>
          <pc:sldMk cId="4196732207" sldId="258"/>
        </pc:sldMkLst>
      </pc:sldChg>
      <pc:sldChg chg="del">
        <pc:chgData name="Adele Bucella" userId="43f89895c35592f4" providerId="LiveId" clId="{97DAA6E0-DFEE-45F4-8B01-5607D1B10D70}" dt="2024-10-23T16:46:15.010" v="1230" actId="2696"/>
        <pc:sldMkLst>
          <pc:docMk/>
          <pc:sldMk cId="2973971240" sldId="271"/>
        </pc:sldMkLst>
      </pc:sldChg>
      <pc:sldChg chg="add">
        <pc:chgData name="Adele Bucella" userId="43f89895c35592f4" providerId="LiveId" clId="{97DAA6E0-DFEE-45F4-8B01-5607D1B10D70}" dt="2024-10-23T09:03:52.451" v="1220"/>
        <pc:sldMkLst>
          <pc:docMk/>
          <pc:sldMk cId="4273619315" sldId="284"/>
        </pc:sldMkLst>
      </pc:sldChg>
      <pc:sldChg chg="del">
        <pc:chgData name="Adele Bucella" userId="43f89895c35592f4" providerId="LiveId" clId="{97DAA6E0-DFEE-45F4-8B01-5607D1B10D70}" dt="2024-10-20T14:46:34.507" v="222" actId="2696"/>
        <pc:sldMkLst>
          <pc:docMk/>
          <pc:sldMk cId="1586834325" sldId="287"/>
        </pc:sldMkLst>
      </pc:sldChg>
      <pc:sldChg chg="del">
        <pc:chgData name="Adele Bucella" userId="43f89895c35592f4" providerId="LiveId" clId="{97DAA6E0-DFEE-45F4-8B01-5607D1B10D70}" dt="2024-10-20T14:46:54.506" v="223" actId="2696"/>
        <pc:sldMkLst>
          <pc:docMk/>
          <pc:sldMk cId="1739565466" sldId="293"/>
        </pc:sldMkLst>
      </pc:sldChg>
      <pc:sldChg chg="modSp add mod">
        <pc:chgData name="Adele Bucella" userId="43f89895c35592f4" providerId="LiveId" clId="{97DAA6E0-DFEE-45F4-8B01-5607D1B10D70}" dt="2024-10-23T09:09:54.230" v="1227" actId="20577"/>
        <pc:sldMkLst>
          <pc:docMk/>
          <pc:sldMk cId="3219293594" sldId="294"/>
        </pc:sldMkLst>
        <pc:spChg chg="mod">
          <ac:chgData name="Adele Bucella" userId="43f89895c35592f4" providerId="LiveId" clId="{97DAA6E0-DFEE-45F4-8B01-5607D1B10D70}" dt="2024-10-23T09:09:54.230" v="1227" actId="20577"/>
          <ac:spMkLst>
            <pc:docMk/>
            <pc:sldMk cId="3219293594" sldId="294"/>
            <ac:spMk id="7" creationId="{00000000-0000-0000-0000-000000000000}"/>
          </ac:spMkLst>
        </pc:spChg>
      </pc:sldChg>
      <pc:sldChg chg="modSp mod">
        <pc:chgData name="Adele Bucella" userId="43f89895c35592f4" providerId="LiveId" clId="{97DAA6E0-DFEE-45F4-8B01-5607D1B10D70}" dt="2024-10-20T14:47:46.377" v="238"/>
        <pc:sldMkLst>
          <pc:docMk/>
          <pc:sldMk cId="977043768" sldId="297"/>
        </pc:sldMkLst>
        <pc:spChg chg="mod">
          <ac:chgData name="Adele Bucella" userId="43f89895c35592f4" providerId="LiveId" clId="{97DAA6E0-DFEE-45F4-8B01-5607D1B10D70}" dt="2024-10-20T14:47:46.377" v="238"/>
          <ac:spMkLst>
            <pc:docMk/>
            <pc:sldMk cId="977043768" sldId="297"/>
            <ac:spMk id="2" creationId="{2F6136A1-5336-F624-8FD4-33CFB83260D2}"/>
          </ac:spMkLst>
        </pc:spChg>
      </pc:sldChg>
      <pc:sldChg chg="del">
        <pc:chgData name="Adele Bucella" userId="43f89895c35592f4" providerId="LiveId" clId="{97DAA6E0-DFEE-45F4-8B01-5607D1B10D70}" dt="2024-10-20T14:46:34.507" v="222" actId="2696"/>
        <pc:sldMkLst>
          <pc:docMk/>
          <pc:sldMk cId="4243989968" sldId="299"/>
        </pc:sldMkLst>
      </pc:sldChg>
      <pc:sldChg chg="del">
        <pc:chgData name="Adele Bucella" userId="43f89895c35592f4" providerId="LiveId" clId="{97DAA6E0-DFEE-45F4-8B01-5607D1B10D70}" dt="2024-10-20T14:46:54.506" v="223" actId="2696"/>
        <pc:sldMkLst>
          <pc:docMk/>
          <pc:sldMk cId="3407616401" sldId="300"/>
        </pc:sldMkLst>
      </pc:sldChg>
      <pc:sldChg chg="add">
        <pc:chgData name="Adele Bucella" userId="43f89895c35592f4" providerId="LiveId" clId="{97DAA6E0-DFEE-45F4-8B01-5607D1B10D70}" dt="2024-10-22T07:49:16.563" v="986"/>
        <pc:sldMkLst>
          <pc:docMk/>
          <pc:sldMk cId="980576449" sldId="302"/>
        </pc:sldMkLst>
      </pc:sldChg>
      <pc:sldChg chg="modSp del mod">
        <pc:chgData name="Adele Bucella" userId="43f89895c35592f4" providerId="LiveId" clId="{97DAA6E0-DFEE-45F4-8B01-5607D1B10D70}" dt="2024-10-23T16:46:15.010" v="1230" actId="2696"/>
        <pc:sldMkLst>
          <pc:docMk/>
          <pc:sldMk cId="2967853175" sldId="303"/>
        </pc:sldMkLst>
        <pc:spChg chg="mod">
          <ac:chgData name="Adele Bucella" userId="43f89895c35592f4" providerId="LiveId" clId="{97DAA6E0-DFEE-45F4-8B01-5607D1B10D70}" dt="2024-10-20T14:47:29.366" v="237" actId="20577"/>
          <ac:spMkLst>
            <pc:docMk/>
            <pc:sldMk cId="2967853175" sldId="303"/>
            <ac:spMk id="2" creationId="{615478DA-61C4-A747-78F1-0CD2D573C833}"/>
          </ac:spMkLst>
        </pc:spChg>
      </pc:sldChg>
      <pc:sldChg chg="modSp add mod">
        <pc:chgData name="Adele Bucella" userId="43f89895c35592f4" providerId="LiveId" clId="{97DAA6E0-DFEE-45F4-8B01-5607D1B10D70}" dt="2024-10-25T11:04:13.718" v="1291" actId="20577"/>
        <pc:sldMkLst>
          <pc:docMk/>
          <pc:sldMk cId="2532488219" sldId="309"/>
        </pc:sldMkLst>
        <pc:spChg chg="mod">
          <ac:chgData name="Adele Bucella" userId="43f89895c35592f4" providerId="LiveId" clId="{97DAA6E0-DFEE-45F4-8B01-5607D1B10D70}" dt="2024-10-25T11:04:13.718" v="1291" actId="20577"/>
          <ac:spMkLst>
            <pc:docMk/>
            <pc:sldMk cId="2532488219" sldId="309"/>
            <ac:spMk id="3" creationId="{828A6C38-DEFD-E5E3-C2DB-C8CA2120C07B}"/>
          </ac:spMkLst>
        </pc:spChg>
      </pc:sldChg>
      <pc:sldChg chg="add">
        <pc:chgData name="Adele Bucella" userId="43f89895c35592f4" providerId="LiveId" clId="{97DAA6E0-DFEE-45F4-8B01-5607D1B10D70}" dt="2024-10-23T16:45:10.860" v="1228"/>
        <pc:sldMkLst>
          <pc:docMk/>
          <pc:sldMk cId="821437784" sldId="312"/>
        </pc:sldMkLst>
      </pc:sldChg>
      <pc:sldChg chg="add">
        <pc:chgData name="Adele Bucella" userId="43f89895c35592f4" providerId="LiveId" clId="{97DAA6E0-DFEE-45F4-8B01-5607D1B10D70}" dt="2024-10-23T09:03:52.451" v="1220"/>
        <pc:sldMkLst>
          <pc:docMk/>
          <pc:sldMk cId="744634369" sldId="329"/>
        </pc:sldMkLst>
      </pc:sldChg>
      <pc:sldChg chg="modSp add mod">
        <pc:chgData name="Adele Bucella" userId="43f89895c35592f4" providerId="LiveId" clId="{97DAA6E0-DFEE-45F4-8B01-5607D1B10D70}" dt="2024-10-23T09:03:52.587" v="1222" actId="27636"/>
        <pc:sldMkLst>
          <pc:docMk/>
          <pc:sldMk cId="1594573320" sldId="332"/>
        </pc:sldMkLst>
        <pc:spChg chg="mod">
          <ac:chgData name="Adele Bucella" userId="43f89895c35592f4" providerId="LiveId" clId="{97DAA6E0-DFEE-45F4-8B01-5607D1B10D70}" dt="2024-10-23T09:03:52.587" v="1222" actId="27636"/>
          <ac:spMkLst>
            <pc:docMk/>
            <pc:sldMk cId="1594573320" sldId="332"/>
            <ac:spMk id="3" creationId="{DE981F06-49CB-6A8C-085D-D933CB0E93BA}"/>
          </ac:spMkLst>
        </pc:spChg>
      </pc:sldChg>
      <pc:sldChg chg="modSp add mod">
        <pc:chgData name="Adele Bucella" userId="43f89895c35592f4" providerId="LiveId" clId="{97DAA6E0-DFEE-45F4-8B01-5607D1B10D70}" dt="2024-10-23T09:09:46.106" v="1223" actId="255"/>
        <pc:sldMkLst>
          <pc:docMk/>
          <pc:sldMk cId="3545526847" sldId="335"/>
        </pc:sldMkLst>
        <pc:spChg chg="mod">
          <ac:chgData name="Adele Bucella" userId="43f89895c35592f4" providerId="LiveId" clId="{97DAA6E0-DFEE-45F4-8B01-5607D1B10D70}" dt="2024-10-23T09:09:46.106" v="1223" actId="255"/>
          <ac:spMkLst>
            <pc:docMk/>
            <pc:sldMk cId="3545526847" sldId="335"/>
            <ac:spMk id="3" creationId="{7D38CD64-37E2-6637-E7F2-83E8D01C0F46}"/>
          </ac:spMkLst>
        </pc:spChg>
      </pc:sldChg>
      <pc:sldChg chg="add">
        <pc:chgData name="Adele Bucella" userId="43f89895c35592f4" providerId="LiveId" clId="{97DAA6E0-DFEE-45F4-8B01-5607D1B10D70}" dt="2024-10-22T07:41:40.365" v="932"/>
        <pc:sldMkLst>
          <pc:docMk/>
          <pc:sldMk cId="179988946" sldId="370"/>
        </pc:sldMkLst>
      </pc:sldChg>
      <pc:sldChg chg="modSp add mod">
        <pc:chgData name="Adele Bucella" userId="43f89895c35592f4" providerId="LiveId" clId="{97DAA6E0-DFEE-45F4-8B01-5607D1B10D70}" dt="2024-10-22T07:46:58.410" v="982" actId="113"/>
        <pc:sldMkLst>
          <pc:docMk/>
          <pc:sldMk cId="1717493833" sldId="382"/>
        </pc:sldMkLst>
        <pc:spChg chg="mod">
          <ac:chgData name="Adele Bucella" userId="43f89895c35592f4" providerId="LiveId" clId="{97DAA6E0-DFEE-45F4-8B01-5607D1B10D70}" dt="2024-10-22T07:46:42.728" v="978" actId="113"/>
          <ac:spMkLst>
            <pc:docMk/>
            <pc:sldMk cId="1717493833" sldId="382"/>
            <ac:spMk id="6" creationId="{2B02634E-2AC2-D8A4-979B-6367EB31C91E}"/>
          </ac:spMkLst>
        </pc:spChg>
        <pc:spChg chg="mod">
          <ac:chgData name="Adele Bucella" userId="43f89895c35592f4" providerId="LiveId" clId="{97DAA6E0-DFEE-45F4-8B01-5607D1B10D70}" dt="2024-10-22T07:46:49.836" v="980" actId="113"/>
          <ac:spMkLst>
            <pc:docMk/>
            <pc:sldMk cId="1717493833" sldId="382"/>
            <ac:spMk id="13" creationId="{5120F8C4-216E-4AA5-4A6A-EF49C23805E7}"/>
          </ac:spMkLst>
        </pc:spChg>
        <pc:spChg chg="mod">
          <ac:chgData name="Adele Bucella" userId="43f89895c35592f4" providerId="LiveId" clId="{97DAA6E0-DFEE-45F4-8B01-5607D1B10D70}" dt="2024-10-22T07:46:58.410" v="982" actId="113"/>
          <ac:spMkLst>
            <pc:docMk/>
            <pc:sldMk cId="1717493833" sldId="382"/>
            <ac:spMk id="16" creationId="{66332F6B-978A-77CA-1C7F-E684DACEFE0F}"/>
          </ac:spMkLst>
        </pc:spChg>
      </pc:sldChg>
      <pc:sldChg chg="del">
        <pc:chgData name="Adele Bucella" userId="43f89895c35592f4" providerId="LiveId" clId="{97DAA6E0-DFEE-45F4-8B01-5607D1B10D70}" dt="2024-10-20T16:00:50.948" v="772" actId="2696"/>
        <pc:sldMkLst>
          <pc:docMk/>
          <pc:sldMk cId="2175805861" sldId="385"/>
        </pc:sldMkLst>
      </pc:sldChg>
      <pc:sldChg chg="del">
        <pc:chgData name="Adele Bucella" userId="43f89895c35592f4" providerId="LiveId" clId="{97DAA6E0-DFEE-45F4-8B01-5607D1B10D70}" dt="2024-10-22T07:47:50.088" v="984" actId="2696"/>
        <pc:sldMkLst>
          <pc:docMk/>
          <pc:sldMk cId="1876204817" sldId="386"/>
        </pc:sldMkLst>
      </pc:sldChg>
      <pc:sldChg chg="modSp add mod">
        <pc:chgData name="Adele Bucella" userId="43f89895c35592f4" providerId="LiveId" clId="{97DAA6E0-DFEE-45F4-8B01-5607D1B10D70}" dt="2024-10-22T07:41:41.005" v="934" actId="27636"/>
        <pc:sldMkLst>
          <pc:docMk/>
          <pc:sldMk cId="102202187" sldId="387"/>
        </pc:sldMkLst>
        <pc:spChg chg="mod">
          <ac:chgData name="Adele Bucella" userId="43f89895c35592f4" providerId="LiveId" clId="{97DAA6E0-DFEE-45F4-8B01-5607D1B10D70}" dt="2024-10-22T07:41:41.005" v="934" actId="27636"/>
          <ac:spMkLst>
            <pc:docMk/>
            <pc:sldMk cId="102202187" sldId="387"/>
            <ac:spMk id="2" creationId="{08503315-AD4D-1D0E-FA69-B4D0A67D0258}"/>
          </ac:spMkLst>
        </pc:spChg>
      </pc:sldChg>
      <pc:sldChg chg="del">
        <pc:chgData name="Adele Bucella" userId="43f89895c35592f4" providerId="LiveId" clId="{97DAA6E0-DFEE-45F4-8B01-5607D1B10D70}" dt="2024-10-20T16:01:05.675" v="773" actId="2696"/>
        <pc:sldMkLst>
          <pc:docMk/>
          <pc:sldMk cId="3570796596" sldId="387"/>
        </pc:sldMkLst>
      </pc:sldChg>
      <pc:sldChg chg="del">
        <pc:chgData name="Adele Bucella" userId="43f89895c35592f4" providerId="LiveId" clId="{97DAA6E0-DFEE-45F4-8B01-5607D1B10D70}" dt="2024-10-20T16:01:05.675" v="773" actId="2696"/>
        <pc:sldMkLst>
          <pc:docMk/>
          <pc:sldMk cId="3139087834" sldId="389"/>
        </pc:sldMkLst>
      </pc:sldChg>
      <pc:sldChg chg="del">
        <pc:chgData name="Adele Bucella" userId="43f89895c35592f4" providerId="LiveId" clId="{97DAA6E0-DFEE-45F4-8B01-5607D1B10D70}" dt="2024-10-20T16:01:05.675" v="773" actId="2696"/>
        <pc:sldMkLst>
          <pc:docMk/>
          <pc:sldMk cId="2308192499" sldId="391"/>
        </pc:sldMkLst>
      </pc:sldChg>
      <pc:sldChg chg="modSp add mod">
        <pc:chgData name="Adele Bucella" userId="43f89895c35592f4" providerId="LiveId" clId="{97DAA6E0-DFEE-45F4-8B01-5607D1B10D70}" dt="2024-10-26T09:40:49.149" v="1336"/>
        <pc:sldMkLst>
          <pc:docMk/>
          <pc:sldMk cId="3357896500" sldId="392"/>
        </pc:sldMkLst>
        <pc:spChg chg="mod">
          <ac:chgData name="Adele Bucella" userId="43f89895c35592f4" providerId="LiveId" clId="{97DAA6E0-DFEE-45F4-8B01-5607D1B10D70}" dt="2024-10-26T09:40:49.149" v="1336"/>
          <ac:spMkLst>
            <pc:docMk/>
            <pc:sldMk cId="3357896500" sldId="392"/>
            <ac:spMk id="5" creationId="{F024C633-6902-0D39-8E66-50219CB04D05}"/>
          </ac:spMkLst>
        </pc:spChg>
      </pc:sldChg>
      <pc:sldChg chg="add">
        <pc:chgData name="Adele Bucella" userId="43f89895c35592f4" providerId="LiveId" clId="{97DAA6E0-DFEE-45F4-8B01-5607D1B10D70}" dt="2024-10-22T07:58:19.827" v="1054"/>
        <pc:sldMkLst>
          <pc:docMk/>
          <pc:sldMk cId="1400243925" sldId="397"/>
        </pc:sldMkLst>
      </pc:sldChg>
      <pc:sldChg chg="modSp add mod">
        <pc:chgData name="Adele Bucella" userId="43f89895c35592f4" providerId="LiveId" clId="{97DAA6E0-DFEE-45F4-8B01-5607D1B10D70}" dt="2024-10-22T07:41:41.005" v="933" actId="27636"/>
        <pc:sldMkLst>
          <pc:docMk/>
          <pc:sldMk cId="4037118822" sldId="398"/>
        </pc:sldMkLst>
        <pc:spChg chg="mod">
          <ac:chgData name="Adele Bucella" userId="43f89895c35592f4" providerId="LiveId" clId="{97DAA6E0-DFEE-45F4-8B01-5607D1B10D70}" dt="2024-10-22T07:41:41.005" v="933" actId="27636"/>
          <ac:spMkLst>
            <pc:docMk/>
            <pc:sldMk cId="4037118822" sldId="398"/>
            <ac:spMk id="2" creationId="{12163580-69E7-CD00-4BF6-C9E6814A85AA}"/>
          </ac:spMkLst>
        </pc:spChg>
      </pc:sldChg>
      <pc:sldChg chg="add">
        <pc:chgData name="Adele Bucella" userId="43f89895c35592f4" providerId="LiveId" clId="{97DAA6E0-DFEE-45F4-8B01-5607D1B10D70}" dt="2024-10-22T07:49:16.563" v="986"/>
        <pc:sldMkLst>
          <pc:docMk/>
          <pc:sldMk cId="1511581487" sldId="399"/>
        </pc:sldMkLst>
      </pc:sldChg>
      <pc:sldChg chg="modSp add mod">
        <pc:chgData name="Adele Bucella" userId="43f89895c35592f4" providerId="LiveId" clId="{97DAA6E0-DFEE-45F4-8B01-5607D1B10D70}" dt="2024-10-23T08:14:01.649" v="1061" actId="2711"/>
        <pc:sldMkLst>
          <pc:docMk/>
          <pc:sldMk cId="3572448516" sldId="400"/>
        </pc:sldMkLst>
        <pc:spChg chg="mod">
          <ac:chgData name="Adele Bucella" userId="43f89895c35592f4" providerId="LiveId" clId="{97DAA6E0-DFEE-45F4-8B01-5607D1B10D70}" dt="2024-10-23T08:14:01.649" v="1061" actId="2711"/>
          <ac:spMkLst>
            <pc:docMk/>
            <pc:sldMk cId="3572448516" sldId="400"/>
            <ac:spMk id="2" creationId="{33B2EB8A-3F6C-6C6B-803E-710B54D458E4}"/>
          </ac:spMkLst>
        </pc:spChg>
      </pc:sldChg>
      <pc:sldChg chg="modSp add del mod">
        <pc:chgData name="Adele Bucella" userId="43f89895c35592f4" providerId="LiveId" clId="{97DAA6E0-DFEE-45F4-8B01-5607D1B10D70}" dt="2024-10-23T08:27:32.651" v="1206" actId="2696"/>
        <pc:sldMkLst>
          <pc:docMk/>
          <pc:sldMk cId="3915883778" sldId="401"/>
        </pc:sldMkLst>
        <pc:spChg chg="mod">
          <ac:chgData name="Adele Bucella" userId="43f89895c35592f4" providerId="LiveId" clId="{97DAA6E0-DFEE-45F4-8B01-5607D1B10D70}" dt="2024-10-23T08:18:05.539" v="1129" actId="108"/>
          <ac:spMkLst>
            <pc:docMk/>
            <pc:sldMk cId="3915883778" sldId="401"/>
            <ac:spMk id="9" creationId="{4C844FD8-9C80-3A43-9838-3DC1C2D85FF6}"/>
          </ac:spMkLst>
        </pc:spChg>
      </pc:sldChg>
      <pc:sldChg chg="modSp mod">
        <pc:chgData name="Adele Bucella" userId="43f89895c35592f4" providerId="LiveId" clId="{97DAA6E0-DFEE-45F4-8B01-5607D1B10D70}" dt="2024-10-25T11:02:47.242" v="1275" actId="1076"/>
        <pc:sldMkLst>
          <pc:docMk/>
          <pc:sldMk cId="1044363640" sldId="404"/>
        </pc:sldMkLst>
        <pc:spChg chg="mod">
          <ac:chgData name="Adele Bucella" userId="43f89895c35592f4" providerId="LiveId" clId="{97DAA6E0-DFEE-45F4-8B01-5607D1B10D70}" dt="2024-10-25T11:02:47.242" v="1275" actId="1076"/>
          <ac:spMkLst>
            <pc:docMk/>
            <pc:sldMk cId="1044363640" sldId="404"/>
            <ac:spMk id="2" creationId="{D3BFA71E-FAA9-1AB9-3DB4-8E54100A26BA}"/>
          </ac:spMkLst>
        </pc:spChg>
      </pc:sldChg>
      <pc:sldChg chg="del">
        <pc:chgData name="Adele Bucella" userId="43f89895c35592f4" providerId="LiveId" clId="{97DAA6E0-DFEE-45F4-8B01-5607D1B10D70}" dt="2024-10-20T15:47:18.639" v="637" actId="2696"/>
        <pc:sldMkLst>
          <pc:docMk/>
          <pc:sldMk cId="1030073210" sldId="418"/>
        </pc:sldMkLst>
      </pc:sldChg>
      <pc:sldChg chg="del">
        <pc:chgData name="Adele Bucella" userId="43f89895c35592f4" providerId="LiveId" clId="{97DAA6E0-DFEE-45F4-8B01-5607D1B10D70}" dt="2024-10-20T15:47:18.639" v="637" actId="2696"/>
        <pc:sldMkLst>
          <pc:docMk/>
          <pc:sldMk cId="1197080437" sldId="419"/>
        </pc:sldMkLst>
      </pc:sldChg>
      <pc:sldChg chg="del">
        <pc:chgData name="Adele Bucella" userId="43f89895c35592f4" providerId="LiveId" clId="{97DAA6E0-DFEE-45F4-8B01-5607D1B10D70}" dt="2024-10-20T15:47:18.639" v="637" actId="2696"/>
        <pc:sldMkLst>
          <pc:docMk/>
          <pc:sldMk cId="682139518" sldId="420"/>
        </pc:sldMkLst>
      </pc:sldChg>
      <pc:sldChg chg="modSp mod">
        <pc:chgData name="Adele Bucella" userId="43f89895c35592f4" providerId="LiveId" clId="{97DAA6E0-DFEE-45F4-8B01-5607D1B10D70}" dt="2024-10-20T15:38:05.817" v="423" actId="1076"/>
        <pc:sldMkLst>
          <pc:docMk/>
          <pc:sldMk cId="4238454926" sldId="421"/>
        </pc:sldMkLst>
        <pc:graphicFrameChg chg="mod modGraphic">
          <ac:chgData name="Adele Bucella" userId="43f89895c35592f4" providerId="LiveId" clId="{97DAA6E0-DFEE-45F4-8B01-5607D1B10D70}" dt="2024-10-20T15:38:05.817" v="423" actId="1076"/>
          <ac:graphicFrameMkLst>
            <pc:docMk/>
            <pc:sldMk cId="4238454926" sldId="421"/>
            <ac:graphicFrameMk id="2" creationId="{FED68FC1-774F-4C7F-E52C-5AF279FA2656}"/>
          </ac:graphicFrameMkLst>
        </pc:graphicFrameChg>
      </pc:sldChg>
      <pc:sldChg chg="modSp add mod">
        <pc:chgData name="Adele Bucella" userId="43f89895c35592f4" providerId="LiveId" clId="{97DAA6E0-DFEE-45F4-8B01-5607D1B10D70}" dt="2024-10-23T09:03:52.551" v="1221" actId="27636"/>
        <pc:sldMkLst>
          <pc:docMk/>
          <pc:sldMk cId="2179570101" sldId="436"/>
        </pc:sldMkLst>
        <pc:spChg chg="mod">
          <ac:chgData name="Adele Bucella" userId="43f89895c35592f4" providerId="LiveId" clId="{97DAA6E0-DFEE-45F4-8B01-5607D1B10D70}" dt="2024-10-23T09:03:52.551" v="1221" actId="27636"/>
          <ac:spMkLst>
            <pc:docMk/>
            <pc:sldMk cId="2179570101" sldId="436"/>
            <ac:spMk id="3" creationId="{00000000-0000-0000-0000-000000000000}"/>
          </ac:spMkLst>
        </pc:spChg>
      </pc:sldChg>
      <pc:sldChg chg="modSp del mod">
        <pc:chgData name="Adele Bucella" userId="43f89895c35592f4" providerId="LiveId" clId="{97DAA6E0-DFEE-45F4-8B01-5607D1B10D70}" dt="2024-10-23T16:45:54.113" v="1229" actId="2696"/>
        <pc:sldMkLst>
          <pc:docMk/>
          <pc:sldMk cId="4153910100" sldId="456"/>
        </pc:sldMkLst>
        <pc:spChg chg="mod">
          <ac:chgData name="Adele Bucella" userId="43f89895c35592f4" providerId="LiveId" clId="{97DAA6E0-DFEE-45F4-8B01-5607D1B10D70}" dt="2024-10-20T14:43:30.549" v="77"/>
          <ac:spMkLst>
            <pc:docMk/>
            <pc:sldMk cId="4153910100" sldId="456"/>
            <ac:spMk id="2" creationId="{2F6136A1-5336-F624-8FD4-33CFB83260D2}"/>
          </ac:spMkLst>
        </pc:spChg>
        <pc:spChg chg="mod">
          <ac:chgData name="Adele Bucella" userId="43f89895c35592f4" providerId="LiveId" clId="{97DAA6E0-DFEE-45F4-8B01-5607D1B10D70}" dt="2024-10-20T14:43:35.464" v="83" actId="20577"/>
          <ac:spMkLst>
            <pc:docMk/>
            <pc:sldMk cId="4153910100" sldId="456"/>
            <ac:spMk id="3" creationId="{8B1B7FF1-2BEB-A47E-84ED-AA8DD7477415}"/>
          </ac:spMkLst>
        </pc:spChg>
        <pc:spChg chg="mod">
          <ac:chgData name="Adele Bucella" userId="43f89895c35592f4" providerId="LiveId" clId="{97DAA6E0-DFEE-45F4-8B01-5607D1B10D70}" dt="2024-10-20T14:46:08.598" v="221" actId="14100"/>
          <ac:spMkLst>
            <pc:docMk/>
            <pc:sldMk cId="4153910100" sldId="456"/>
            <ac:spMk id="4" creationId="{3819835E-32D6-4DE8-B035-0D20E964BA47}"/>
          </ac:spMkLst>
        </pc:spChg>
      </pc:sldChg>
      <pc:sldChg chg="ord">
        <pc:chgData name="Adele Bucella" userId="43f89895c35592f4" providerId="LiveId" clId="{97DAA6E0-DFEE-45F4-8B01-5607D1B10D70}" dt="2024-10-25T10:15:16.161" v="1248"/>
        <pc:sldMkLst>
          <pc:docMk/>
          <pc:sldMk cId="306100577" sldId="461"/>
        </pc:sldMkLst>
      </pc:sldChg>
      <pc:sldChg chg="add">
        <pc:chgData name="Adele Bucella" userId="43f89895c35592f4" providerId="LiveId" clId="{97DAA6E0-DFEE-45F4-8B01-5607D1B10D70}" dt="2024-10-23T09:03:52.451" v="1220"/>
        <pc:sldMkLst>
          <pc:docMk/>
          <pc:sldMk cId="528336949" sldId="480"/>
        </pc:sldMkLst>
      </pc:sldChg>
      <pc:sldChg chg="addSp modSp mod">
        <pc:chgData name="Adele Bucella" userId="43f89895c35592f4" providerId="LiveId" clId="{97DAA6E0-DFEE-45F4-8B01-5607D1B10D70}" dt="2024-10-23T08:59:42.923" v="1211" actId="1076"/>
        <pc:sldMkLst>
          <pc:docMk/>
          <pc:sldMk cId="3986088829" sldId="486"/>
        </pc:sldMkLst>
        <pc:spChg chg="mod">
          <ac:chgData name="Adele Bucella" userId="43f89895c35592f4" providerId="LiveId" clId="{97DAA6E0-DFEE-45F4-8B01-5607D1B10D70}" dt="2024-10-15T17:36:24.244" v="28" actId="20577"/>
          <ac:spMkLst>
            <pc:docMk/>
            <pc:sldMk cId="3986088829" sldId="486"/>
            <ac:spMk id="2" creationId="{2F6136A1-5336-F624-8FD4-33CFB83260D2}"/>
          </ac:spMkLst>
        </pc:spChg>
        <pc:spChg chg="mod">
          <ac:chgData name="Adele Bucella" userId="43f89895c35592f4" providerId="LiveId" clId="{97DAA6E0-DFEE-45F4-8B01-5607D1B10D70}" dt="2024-10-23T08:59:42.923" v="1211" actId="1076"/>
          <ac:spMkLst>
            <pc:docMk/>
            <pc:sldMk cId="3986088829" sldId="486"/>
            <ac:spMk id="3" creationId="{8B1B7FF1-2BEB-A47E-84ED-AA8DD7477415}"/>
          </ac:spMkLst>
        </pc:spChg>
        <pc:graphicFrameChg chg="add mod">
          <ac:chgData name="Adele Bucella" userId="43f89895c35592f4" providerId="LiveId" clId="{97DAA6E0-DFEE-45F4-8B01-5607D1B10D70}" dt="2024-10-20T14:44:42.340" v="142"/>
          <ac:graphicFrameMkLst>
            <pc:docMk/>
            <pc:sldMk cId="3986088829" sldId="486"/>
            <ac:graphicFrameMk id="4" creationId="{F5514D63-5B00-75B4-2B20-ECFB080C36B7}"/>
          </ac:graphicFrameMkLst>
        </pc:graphicFrameChg>
      </pc:sldChg>
      <pc:sldChg chg="addSp delSp modSp mod">
        <pc:chgData name="Adele Bucella" userId="43f89895c35592f4" providerId="LiveId" clId="{97DAA6E0-DFEE-45F4-8B01-5607D1B10D70}" dt="2024-10-23T16:59:33.494" v="1239" actId="14100"/>
        <pc:sldMkLst>
          <pc:docMk/>
          <pc:sldMk cId="3603455366" sldId="487"/>
        </pc:sldMkLst>
        <pc:picChg chg="add mod">
          <ac:chgData name="Adele Bucella" userId="43f89895c35592f4" providerId="LiveId" clId="{97DAA6E0-DFEE-45F4-8B01-5607D1B10D70}" dt="2024-10-23T16:58:43.649" v="1234" actId="1076"/>
          <ac:picMkLst>
            <pc:docMk/>
            <pc:sldMk cId="3603455366" sldId="487"/>
            <ac:picMk id="4" creationId="{0422251E-9944-F819-C1C1-BAFB6693AF69}"/>
          </ac:picMkLst>
        </pc:picChg>
        <pc:picChg chg="del">
          <ac:chgData name="Adele Bucella" userId="43f89895c35592f4" providerId="LiveId" clId="{97DAA6E0-DFEE-45F4-8B01-5607D1B10D70}" dt="2024-10-23T16:58:37.332" v="1231" actId="478"/>
          <ac:picMkLst>
            <pc:docMk/>
            <pc:sldMk cId="3603455366" sldId="487"/>
            <ac:picMk id="5" creationId="{3B678891-C283-28E3-A160-0B4513DC52CC}"/>
          </ac:picMkLst>
        </pc:picChg>
        <pc:picChg chg="add mod">
          <ac:chgData name="Adele Bucella" userId="43f89895c35592f4" providerId="LiveId" clId="{97DAA6E0-DFEE-45F4-8B01-5607D1B10D70}" dt="2024-10-23T16:59:33.494" v="1239" actId="14100"/>
          <ac:picMkLst>
            <pc:docMk/>
            <pc:sldMk cId="3603455366" sldId="487"/>
            <ac:picMk id="7" creationId="{16EFBC49-A63D-4AB1-3BC5-EDAE5E1C8659}"/>
          </ac:picMkLst>
        </pc:picChg>
        <pc:picChg chg="del">
          <ac:chgData name="Adele Bucella" userId="43f89895c35592f4" providerId="LiveId" clId="{97DAA6E0-DFEE-45F4-8B01-5607D1B10D70}" dt="2024-10-23T16:58:47.920" v="1235" actId="478"/>
          <ac:picMkLst>
            <pc:docMk/>
            <pc:sldMk cId="3603455366" sldId="487"/>
            <ac:picMk id="8" creationId="{5F5EB982-8E2B-D28B-21CC-AAC9CC685DB2}"/>
          </ac:picMkLst>
        </pc:picChg>
      </pc:sldChg>
      <pc:sldChg chg="modSp mod">
        <pc:chgData name="Adele Bucella" userId="43f89895c35592f4" providerId="LiveId" clId="{97DAA6E0-DFEE-45F4-8B01-5607D1B10D70}" dt="2024-10-25T11:15:00.519" v="1292" actId="1076"/>
        <pc:sldMkLst>
          <pc:docMk/>
          <pc:sldMk cId="1112627976" sldId="492"/>
        </pc:sldMkLst>
        <pc:spChg chg="mod">
          <ac:chgData name="Adele Bucella" userId="43f89895c35592f4" providerId="LiveId" clId="{97DAA6E0-DFEE-45F4-8B01-5607D1B10D70}" dt="2024-10-20T15:42:03.733" v="435"/>
          <ac:spMkLst>
            <pc:docMk/>
            <pc:sldMk cId="1112627976" sldId="492"/>
            <ac:spMk id="2" creationId="{2F6136A1-5336-F624-8FD4-33CFB83260D2}"/>
          </ac:spMkLst>
        </pc:spChg>
        <pc:spChg chg="mod">
          <ac:chgData name="Adele Bucella" userId="43f89895c35592f4" providerId="LiveId" clId="{97DAA6E0-DFEE-45F4-8B01-5607D1B10D70}" dt="2024-10-25T11:15:00.519" v="1292" actId="1076"/>
          <ac:spMkLst>
            <pc:docMk/>
            <pc:sldMk cId="1112627976" sldId="492"/>
            <ac:spMk id="4" creationId="{3819835E-32D6-4DE8-B035-0D20E964BA47}"/>
          </ac:spMkLst>
        </pc:spChg>
      </pc:sldChg>
      <pc:sldChg chg="modSp add mod">
        <pc:chgData name="Adele Bucella" userId="43f89895c35592f4" providerId="LiveId" clId="{97DAA6E0-DFEE-45F4-8B01-5607D1B10D70}" dt="2024-10-22T08:23:36.907" v="1057" actId="1076"/>
        <pc:sldMkLst>
          <pc:docMk/>
          <pc:sldMk cId="3538364100" sldId="500"/>
        </pc:sldMkLst>
        <pc:spChg chg="mod">
          <ac:chgData name="Adele Bucella" userId="43f89895c35592f4" providerId="LiveId" clId="{97DAA6E0-DFEE-45F4-8B01-5607D1B10D70}" dt="2024-10-22T08:23:36.907" v="1057" actId="1076"/>
          <ac:spMkLst>
            <pc:docMk/>
            <pc:sldMk cId="3538364100" sldId="500"/>
            <ac:spMk id="10" creationId="{804E6A5E-C6AB-1E1B-9111-964D98F14849}"/>
          </ac:spMkLst>
        </pc:spChg>
      </pc:sldChg>
      <pc:sldChg chg="addSp delSp modSp mod">
        <pc:chgData name="Adele Bucella" userId="43f89895c35592f4" providerId="LiveId" clId="{97DAA6E0-DFEE-45F4-8B01-5607D1B10D70}" dt="2024-10-25T11:20:41.761" v="1330" actId="20577"/>
        <pc:sldMkLst>
          <pc:docMk/>
          <pc:sldMk cId="2713531230" sldId="513"/>
        </pc:sldMkLst>
        <pc:spChg chg="add mod">
          <ac:chgData name="Adele Bucella" userId="43f89895c35592f4" providerId="LiveId" clId="{97DAA6E0-DFEE-45F4-8B01-5607D1B10D70}" dt="2024-10-25T11:20:41.761" v="1330" actId="20577"/>
          <ac:spMkLst>
            <pc:docMk/>
            <pc:sldMk cId="2713531230" sldId="513"/>
            <ac:spMk id="2" creationId="{07ED3A3A-C0D9-09A4-097A-6749C0F65B9E}"/>
          </ac:spMkLst>
        </pc:spChg>
        <pc:spChg chg="mod">
          <ac:chgData name="Adele Bucella" userId="43f89895c35592f4" providerId="LiveId" clId="{97DAA6E0-DFEE-45F4-8B01-5607D1B10D70}" dt="2024-10-20T16:10:22.196" v="919" actId="3626"/>
          <ac:spMkLst>
            <pc:docMk/>
            <pc:sldMk cId="2713531230" sldId="513"/>
            <ac:spMk id="5" creationId="{BA40CFEB-6573-662C-EC49-29FE3E5CFE84}"/>
          </ac:spMkLst>
        </pc:spChg>
        <pc:picChg chg="add mod">
          <ac:chgData name="Adele Bucella" userId="43f89895c35592f4" providerId="LiveId" clId="{97DAA6E0-DFEE-45F4-8B01-5607D1B10D70}" dt="2024-10-20T16:04:53.005" v="842" actId="1076"/>
          <ac:picMkLst>
            <pc:docMk/>
            <pc:sldMk cId="2713531230" sldId="513"/>
            <ac:picMk id="3" creationId="{2C0E128F-2811-6699-7730-6E7217D8A59B}"/>
          </ac:picMkLst>
        </pc:picChg>
        <pc:picChg chg="add mod">
          <ac:chgData name="Adele Bucella" userId="43f89895c35592f4" providerId="LiveId" clId="{97DAA6E0-DFEE-45F4-8B01-5607D1B10D70}" dt="2024-10-20T16:05:03.870" v="844" actId="1076"/>
          <ac:picMkLst>
            <pc:docMk/>
            <pc:sldMk cId="2713531230" sldId="513"/>
            <ac:picMk id="4" creationId="{3469AC77-F3E1-4F45-D1B7-3C9C5AD44ED3}"/>
          </ac:picMkLst>
        </pc:picChg>
        <pc:picChg chg="add mod">
          <ac:chgData name="Adele Bucella" userId="43f89895c35592f4" providerId="LiveId" clId="{97DAA6E0-DFEE-45F4-8B01-5607D1B10D70}" dt="2024-10-20T16:05:40.309" v="850" actId="1076"/>
          <ac:picMkLst>
            <pc:docMk/>
            <pc:sldMk cId="2713531230" sldId="513"/>
            <ac:picMk id="6" creationId="{A4B44B61-88C1-2BF6-2693-CF8E2C5913A2}"/>
          </ac:picMkLst>
        </pc:picChg>
        <pc:picChg chg="del">
          <ac:chgData name="Adele Bucella" userId="43f89895c35592f4" providerId="LiveId" clId="{97DAA6E0-DFEE-45F4-8B01-5607D1B10D70}" dt="2024-10-20T16:03:55.905" v="814" actId="478"/>
          <ac:picMkLst>
            <pc:docMk/>
            <pc:sldMk cId="2713531230" sldId="513"/>
            <ac:picMk id="7" creationId="{9278847B-9707-A826-1077-1C9207EFBE0C}"/>
          </ac:picMkLst>
        </pc:picChg>
        <pc:picChg chg="add mod">
          <ac:chgData name="Adele Bucella" userId="43f89895c35592f4" providerId="LiveId" clId="{97DAA6E0-DFEE-45F4-8B01-5607D1B10D70}" dt="2024-10-20T16:05:29.165" v="848" actId="1076"/>
          <ac:picMkLst>
            <pc:docMk/>
            <pc:sldMk cId="2713531230" sldId="513"/>
            <ac:picMk id="8" creationId="{63296FA6-9D5C-D851-52D5-AB05734E8F5E}"/>
          </ac:picMkLst>
        </pc:picChg>
        <pc:picChg chg="add mod">
          <ac:chgData name="Adele Bucella" userId="43f89895c35592f4" providerId="LiveId" clId="{97DAA6E0-DFEE-45F4-8B01-5607D1B10D70}" dt="2024-10-20T16:05:43.149" v="851" actId="1076"/>
          <ac:picMkLst>
            <pc:docMk/>
            <pc:sldMk cId="2713531230" sldId="513"/>
            <ac:picMk id="9" creationId="{0AF70AEB-4A7E-A775-86A6-D8E9A074FF4F}"/>
          </ac:picMkLst>
        </pc:picChg>
      </pc:sldChg>
      <pc:sldChg chg="modSp mod">
        <pc:chgData name="Adele Bucella" userId="43f89895c35592f4" providerId="LiveId" clId="{97DAA6E0-DFEE-45F4-8B01-5607D1B10D70}" dt="2024-10-20T16:10:42.685" v="929" actId="20577"/>
        <pc:sldMkLst>
          <pc:docMk/>
          <pc:sldMk cId="1890065085" sldId="533"/>
        </pc:sldMkLst>
        <pc:spChg chg="mod">
          <ac:chgData name="Adele Bucella" userId="43f89895c35592f4" providerId="LiveId" clId="{97DAA6E0-DFEE-45F4-8B01-5607D1B10D70}" dt="2024-10-20T16:10:42.685" v="929" actId="20577"/>
          <ac:spMkLst>
            <pc:docMk/>
            <pc:sldMk cId="1890065085" sldId="533"/>
            <ac:spMk id="2" creationId="{0E17EA92-3864-C139-E220-044E7680E3CA}"/>
          </ac:spMkLst>
        </pc:spChg>
      </pc:sldChg>
      <pc:sldChg chg="modSp mod">
        <pc:chgData name="Adele Bucella" userId="43f89895c35592f4" providerId="LiveId" clId="{97DAA6E0-DFEE-45F4-8B01-5607D1B10D70}" dt="2024-10-20T14:51:39.597" v="318" actId="20577"/>
        <pc:sldMkLst>
          <pc:docMk/>
          <pc:sldMk cId="2532601150" sldId="596"/>
        </pc:sldMkLst>
        <pc:spChg chg="mod">
          <ac:chgData name="Adele Bucella" userId="43f89895c35592f4" providerId="LiveId" clId="{97DAA6E0-DFEE-45F4-8B01-5607D1B10D70}" dt="2024-10-20T14:51:39.597" v="318" actId="20577"/>
          <ac:spMkLst>
            <pc:docMk/>
            <pc:sldMk cId="2532601150" sldId="596"/>
            <ac:spMk id="5" creationId="{15EC0292-211C-BD3D-8DDF-4A6BAE51361E}"/>
          </ac:spMkLst>
        </pc:spChg>
      </pc:sldChg>
      <pc:sldChg chg="modSp mod">
        <pc:chgData name="Adele Bucella" userId="43f89895c35592f4" providerId="LiveId" clId="{97DAA6E0-DFEE-45F4-8B01-5607D1B10D70}" dt="2024-10-20T14:43:17.418" v="76" actId="20577"/>
        <pc:sldMkLst>
          <pc:docMk/>
          <pc:sldMk cId="1437597072" sldId="598"/>
        </pc:sldMkLst>
        <pc:spChg chg="mod">
          <ac:chgData name="Adele Bucella" userId="43f89895c35592f4" providerId="LiveId" clId="{97DAA6E0-DFEE-45F4-8B01-5607D1B10D70}" dt="2024-10-20T14:43:17.418" v="76" actId="20577"/>
          <ac:spMkLst>
            <pc:docMk/>
            <pc:sldMk cId="1437597072" sldId="598"/>
            <ac:spMk id="2" creationId="{DBFD2AD5-9024-BC50-C943-64002FD29EA3}"/>
          </ac:spMkLst>
        </pc:spChg>
      </pc:sldChg>
      <pc:sldChg chg="modSp add mod">
        <pc:chgData name="Adele Bucella" userId="43f89895c35592f4" providerId="LiveId" clId="{97DAA6E0-DFEE-45F4-8B01-5607D1B10D70}" dt="2024-10-20T15:50:08.030" v="648" actId="1076"/>
        <pc:sldMkLst>
          <pc:docMk/>
          <pc:sldMk cId="2199910259" sldId="603"/>
        </pc:sldMkLst>
        <pc:spChg chg="mod">
          <ac:chgData name="Adele Bucella" userId="43f89895c35592f4" providerId="LiveId" clId="{97DAA6E0-DFEE-45F4-8B01-5607D1B10D70}" dt="2024-10-20T15:49:09.960" v="644" actId="20577"/>
          <ac:spMkLst>
            <pc:docMk/>
            <pc:sldMk cId="2199910259" sldId="603"/>
            <ac:spMk id="4" creationId="{8E6B0CE2-A6F5-C551-2A21-071E30D2D3F7}"/>
          </ac:spMkLst>
        </pc:spChg>
        <pc:spChg chg="mod">
          <ac:chgData name="Adele Bucella" userId="43f89895c35592f4" providerId="LiveId" clId="{97DAA6E0-DFEE-45F4-8B01-5607D1B10D70}" dt="2024-10-20T15:50:08.030" v="648" actId="1076"/>
          <ac:spMkLst>
            <pc:docMk/>
            <pc:sldMk cId="2199910259" sldId="603"/>
            <ac:spMk id="10" creationId="{804E6A5E-C6AB-1E1B-9111-964D98F14849}"/>
          </ac:spMkLst>
        </pc:spChg>
      </pc:sldChg>
      <pc:sldChg chg="addSp delSp modSp mod">
        <pc:chgData name="Adele Bucella" userId="43f89895c35592f4" providerId="LiveId" clId="{97DAA6E0-DFEE-45F4-8B01-5607D1B10D70}" dt="2024-10-20T15:40:19.040" v="431" actId="1076"/>
        <pc:sldMkLst>
          <pc:docMk/>
          <pc:sldMk cId="970967457" sldId="605"/>
        </pc:sldMkLst>
        <pc:picChg chg="add mod">
          <ac:chgData name="Adele Bucella" userId="43f89895c35592f4" providerId="LiveId" clId="{97DAA6E0-DFEE-45F4-8B01-5607D1B10D70}" dt="2024-10-20T15:39:45.935" v="428" actId="1076"/>
          <ac:picMkLst>
            <pc:docMk/>
            <pc:sldMk cId="970967457" sldId="605"/>
            <ac:picMk id="5" creationId="{931DE0D1-EA56-197C-08F9-9BA8FFDF0530}"/>
          </ac:picMkLst>
        </pc:picChg>
        <pc:picChg chg="del">
          <ac:chgData name="Adele Bucella" userId="43f89895c35592f4" providerId="LiveId" clId="{97DAA6E0-DFEE-45F4-8B01-5607D1B10D70}" dt="2024-10-20T15:38:34.304" v="424" actId="478"/>
          <ac:picMkLst>
            <pc:docMk/>
            <pc:sldMk cId="970967457" sldId="605"/>
            <ac:picMk id="6" creationId="{71CC2A63-3867-D48C-A438-2F483197AA89}"/>
          </ac:picMkLst>
        </pc:picChg>
        <pc:picChg chg="add mod">
          <ac:chgData name="Adele Bucella" userId="43f89895c35592f4" providerId="LiveId" clId="{97DAA6E0-DFEE-45F4-8B01-5607D1B10D70}" dt="2024-10-20T15:40:19.040" v="431" actId="1076"/>
          <ac:picMkLst>
            <pc:docMk/>
            <pc:sldMk cId="970967457" sldId="605"/>
            <ac:picMk id="8" creationId="{A21B507F-C7FF-BF6A-CCAC-D979F5A54E3C}"/>
          </ac:picMkLst>
        </pc:picChg>
        <pc:picChg chg="del">
          <ac:chgData name="Adele Bucella" userId="43f89895c35592f4" providerId="LiveId" clId="{97DAA6E0-DFEE-45F4-8B01-5607D1B10D70}" dt="2024-10-20T15:38:39.143" v="425" actId="478"/>
          <ac:picMkLst>
            <pc:docMk/>
            <pc:sldMk cId="970967457" sldId="605"/>
            <ac:picMk id="9" creationId="{C0E04764-1DAF-A10B-A1D8-036E3F00573A}"/>
          </ac:picMkLst>
        </pc:picChg>
      </pc:sldChg>
      <pc:sldChg chg="addSp delSp modSp mod">
        <pc:chgData name="Adele Bucella" userId="43f89895c35592f4" providerId="LiveId" clId="{97DAA6E0-DFEE-45F4-8B01-5607D1B10D70}" dt="2024-10-20T15:41:34.351" v="434" actId="1076"/>
        <pc:sldMkLst>
          <pc:docMk/>
          <pc:sldMk cId="477258296" sldId="606"/>
        </pc:sldMkLst>
        <pc:picChg chg="add mod">
          <ac:chgData name="Adele Bucella" userId="43f89895c35592f4" providerId="LiveId" clId="{97DAA6E0-DFEE-45F4-8B01-5607D1B10D70}" dt="2024-10-20T15:41:34.351" v="434" actId="1076"/>
          <ac:picMkLst>
            <pc:docMk/>
            <pc:sldMk cId="477258296" sldId="606"/>
            <ac:picMk id="5" creationId="{BA53CC1F-6D31-05F3-F12E-7EEC23C1C51C}"/>
          </ac:picMkLst>
        </pc:picChg>
        <pc:picChg chg="del">
          <ac:chgData name="Adele Bucella" userId="43f89895c35592f4" providerId="LiveId" clId="{97DAA6E0-DFEE-45F4-8B01-5607D1B10D70}" dt="2024-10-20T15:41:04.550" v="432" actId="478"/>
          <ac:picMkLst>
            <pc:docMk/>
            <pc:sldMk cId="477258296" sldId="606"/>
            <ac:picMk id="6" creationId="{DFC759A3-1FC6-89B0-DE8B-70DAC48F22F0}"/>
          </ac:picMkLst>
        </pc:picChg>
      </pc:sldChg>
      <pc:sldChg chg="del">
        <pc:chgData name="Adele Bucella" userId="43f89895c35592f4" providerId="LiveId" clId="{97DAA6E0-DFEE-45F4-8B01-5607D1B10D70}" dt="2024-10-20T16:01:45.257" v="779" actId="2696"/>
        <pc:sldMkLst>
          <pc:docMk/>
          <pc:sldMk cId="184092588" sldId="609"/>
        </pc:sldMkLst>
      </pc:sldChg>
      <pc:sldChg chg="modSp add mod">
        <pc:chgData name="Adele Bucella" userId="43f89895c35592f4" providerId="LiveId" clId="{97DAA6E0-DFEE-45F4-8B01-5607D1B10D70}" dt="2024-10-22T07:57:37.570" v="1053" actId="20577"/>
        <pc:sldMkLst>
          <pc:docMk/>
          <pc:sldMk cId="3379387193" sldId="611"/>
        </pc:sldMkLst>
        <pc:spChg chg="mod">
          <ac:chgData name="Adele Bucella" userId="43f89895c35592f4" providerId="LiveId" clId="{97DAA6E0-DFEE-45F4-8B01-5607D1B10D70}" dt="2024-10-22T07:57:37.570" v="1053" actId="20577"/>
          <ac:spMkLst>
            <pc:docMk/>
            <pc:sldMk cId="3379387193" sldId="611"/>
            <ac:spMk id="6" creationId="{E70F5BA0-57DD-577C-B386-588994A5D753}"/>
          </ac:spMkLst>
        </pc:spChg>
      </pc:sldChg>
      <pc:sldChg chg="modSp add mod">
        <pc:chgData name="Adele Bucella" userId="43f89895c35592f4" providerId="LiveId" clId="{97DAA6E0-DFEE-45F4-8B01-5607D1B10D70}" dt="2024-10-20T15:54:49.159" v="731" actId="20577"/>
        <pc:sldMkLst>
          <pc:docMk/>
          <pc:sldMk cId="365952319" sldId="629"/>
        </pc:sldMkLst>
        <pc:spChg chg="mod">
          <ac:chgData name="Adele Bucella" userId="43f89895c35592f4" providerId="LiveId" clId="{97DAA6E0-DFEE-45F4-8B01-5607D1B10D70}" dt="2024-10-20T15:54:07.557" v="727" actId="113"/>
          <ac:spMkLst>
            <pc:docMk/>
            <pc:sldMk cId="365952319" sldId="629"/>
            <ac:spMk id="2" creationId="{E48FE077-84FD-0583-BDCF-F797D092EDF9}"/>
          </ac:spMkLst>
        </pc:spChg>
        <pc:spChg chg="mod">
          <ac:chgData name="Adele Bucella" userId="43f89895c35592f4" providerId="LiveId" clId="{97DAA6E0-DFEE-45F4-8B01-5607D1B10D70}" dt="2024-10-20T15:54:49.159" v="731" actId="20577"/>
          <ac:spMkLst>
            <pc:docMk/>
            <pc:sldMk cId="365952319" sldId="629"/>
            <ac:spMk id="5" creationId="{CF621F23-8C1F-E132-C7D1-B9C2DC55CD6B}"/>
          </ac:spMkLst>
        </pc:spChg>
        <pc:spChg chg="mod">
          <ac:chgData name="Adele Bucella" userId="43f89895c35592f4" providerId="LiveId" clId="{97DAA6E0-DFEE-45F4-8B01-5607D1B10D70}" dt="2024-10-20T15:54:27.987" v="730" actId="20577"/>
          <ac:spMkLst>
            <pc:docMk/>
            <pc:sldMk cId="365952319" sldId="629"/>
            <ac:spMk id="14" creationId="{03C09F3A-C154-7FCA-C6A7-DEAB6AF71767}"/>
          </ac:spMkLst>
        </pc:spChg>
      </pc:sldChg>
      <pc:sldChg chg="modSp add mod">
        <pc:chgData name="Adele Bucella" userId="43f89895c35592f4" providerId="LiveId" clId="{97DAA6E0-DFEE-45F4-8B01-5607D1B10D70}" dt="2024-10-20T15:53:35.567" v="723" actId="2711"/>
        <pc:sldMkLst>
          <pc:docMk/>
          <pc:sldMk cId="3369790203" sldId="634"/>
        </pc:sldMkLst>
        <pc:spChg chg="mod">
          <ac:chgData name="Adele Bucella" userId="43f89895c35592f4" providerId="LiveId" clId="{97DAA6E0-DFEE-45F4-8B01-5607D1B10D70}" dt="2024-10-20T15:52:34.981" v="695" actId="20577"/>
          <ac:spMkLst>
            <pc:docMk/>
            <pc:sldMk cId="3369790203" sldId="634"/>
            <ac:spMk id="48" creationId="{E8F81EA3-1CFF-C1B0-6198-EEC59046C2FC}"/>
          </ac:spMkLst>
        </pc:spChg>
        <pc:spChg chg="mod">
          <ac:chgData name="Adele Bucella" userId="43f89895c35592f4" providerId="LiveId" clId="{97DAA6E0-DFEE-45F4-8B01-5607D1B10D70}" dt="2024-10-20T15:51:52.542" v="684" actId="20577"/>
          <ac:spMkLst>
            <pc:docMk/>
            <pc:sldMk cId="3369790203" sldId="634"/>
            <ac:spMk id="49" creationId="{BF397396-C0F9-A9BE-CC0A-58371A312C4E}"/>
          </ac:spMkLst>
        </pc:spChg>
        <pc:spChg chg="mod">
          <ac:chgData name="Adele Bucella" userId="43f89895c35592f4" providerId="LiveId" clId="{97DAA6E0-DFEE-45F4-8B01-5607D1B10D70}" dt="2024-10-20T15:51:25.345" v="667" actId="20577"/>
          <ac:spMkLst>
            <pc:docMk/>
            <pc:sldMk cId="3369790203" sldId="634"/>
            <ac:spMk id="50" creationId="{2A8E19AD-C385-8588-73BA-0E91869CE093}"/>
          </ac:spMkLst>
        </pc:spChg>
        <pc:spChg chg="mod">
          <ac:chgData name="Adele Bucella" userId="43f89895c35592f4" providerId="LiveId" clId="{97DAA6E0-DFEE-45F4-8B01-5607D1B10D70}" dt="2024-10-20T15:53:35.567" v="723" actId="2711"/>
          <ac:spMkLst>
            <pc:docMk/>
            <pc:sldMk cId="3369790203" sldId="634"/>
            <ac:spMk id="78" creationId="{8866147C-7CAA-ABF2-FA2B-63A08D74AB6D}"/>
          </ac:spMkLst>
        </pc:spChg>
        <pc:cxnChg chg="mod">
          <ac:chgData name="Adele Bucella" userId="43f89895c35592f4" providerId="LiveId" clId="{97DAA6E0-DFEE-45F4-8B01-5607D1B10D70}" dt="2024-10-20T15:51:40.703" v="671" actId="20577"/>
          <ac:cxnSpMkLst>
            <pc:docMk/>
            <pc:sldMk cId="3369790203" sldId="634"/>
            <ac:cxnSpMk id="52" creationId="{46A7CA27-4056-DAEC-B161-71BDF4E52AD3}"/>
          </ac:cxnSpMkLst>
        </pc:cxnChg>
      </pc:sldChg>
      <pc:sldChg chg="modSp add mod">
        <pc:chgData name="Adele Bucella" userId="43f89895c35592f4" providerId="LiveId" clId="{97DAA6E0-DFEE-45F4-8B01-5607D1B10D70}" dt="2024-10-28T08:21:33.077" v="1337" actId="255"/>
        <pc:sldMkLst>
          <pc:docMk/>
          <pc:sldMk cId="2601215016" sldId="685"/>
        </pc:sldMkLst>
        <pc:spChg chg="mod">
          <ac:chgData name="Adele Bucella" userId="43f89895c35592f4" providerId="LiveId" clId="{97DAA6E0-DFEE-45F4-8B01-5607D1B10D70}" dt="2024-10-28T08:21:33.077" v="1337" actId="255"/>
          <ac:spMkLst>
            <pc:docMk/>
            <pc:sldMk cId="2601215016" sldId="685"/>
            <ac:spMk id="15" creationId="{92115253-7265-620D-9277-683EBDE1BAEF}"/>
          </ac:spMkLst>
        </pc:spChg>
      </pc:sldChg>
      <pc:sldChg chg="add">
        <pc:chgData name="Adele Bucella" userId="43f89895c35592f4" providerId="LiveId" clId="{97DAA6E0-DFEE-45F4-8B01-5607D1B10D70}" dt="2024-10-23T09:03:52.451" v="1220"/>
        <pc:sldMkLst>
          <pc:docMk/>
          <pc:sldMk cId="2419267952" sldId="686"/>
        </pc:sldMkLst>
      </pc:sldChg>
      <pc:sldChg chg="add">
        <pc:chgData name="Adele Bucella" userId="43f89895c35592f4" providerId="LiveId" clId="{97DAA6E0-DFEE-45F4-8B01-5607D1B10D70}" dt="2024-10-23T09:03:52.451" v="1220"/>
        <pc:sldMkLst>
          <pc:docMk/>
          <pc:sldMk cId="29668232" sldId="689"/>
        </pc:sldMkLst>
      </pc:sldChg>
      <pc:sldChg chg="modSp add mod">
        <pc:chgData name="Adele Bucella" userId="43f89895c35592f4" providerId="LiveId" clId="{97DAA6E0-DFEE-45F4-8B01-5607D1B10D70}" dt="2024-10-28T08:21:43.853" v="1338" actId="255"/>
        <pc:sldMkLst>
          <pc:docMk/>
          <pc:sldMk cId="3441790806" sldId="690"/>
        </pc:sldMkLst>
        <pc:spChg chg="mod">
          <ac:chgData name="Adele Bucella" userId="43f89895c35592f4" providerId="LiveId" clId="{97DAA6E0-DFEE-45F4-8B01-5607D1B10D70}" dt="2024-10-28T08:21:43.853" v="1338" actId="255"/>
          <ac:spMkLst>
            <pc:docMk/>
            <pc:sldMk cId="3441790806" sldId="690"/>
            <ac:spMk id="15" creationId="{92115253-7265-620D-9277-683EBDE1BAEF}"/>
          </ac:spMkLst>
        </pc:spChg>
      </pc:sldChg>
      <pc:sldChg chg="add">
        <pc:chgData name="Adele Bucella" userId="43f89895c35592f4" providerId="LiveId" clId="{97DAA6E0-DFEE-45F4-8B01-5607D1B10D70}" dt="2024-10-23T09:03:52.451" v="1220"/>
        <pc:sldMkLst>
          <pc:docMk/>
          <pc:sldMk cId="3908984883" sldId="691"/>
        </pc:sldMkLst>
      </pc:sldChg>
      <pc:sldChg chg="add">
        <pc:chgData name="Adele Bucella" userId="43f89895c35592f4" providerId="LiveId" clId="{97DAA6E0-DFEE-45F4-8B01-5607D1B10D70}" dt="2024-10-23T09:03:52.451" v="1220"/>
        <pc:sldMkLst>
          <pc:docMk/>
          <pc:sldMk cId="490991018" sldId="692"/>
        </pc:sldMkLst>
      </pc:sldChg>
      <pc:sldChg chg="add">
        <pc:chgData name="Adele Bucella" userId="43f89895c35592f4" providerId="LiveId" clId="{97DAA6E0-DFEE-45F4-8B01-5607D1B10D70}" dt="2024-10-23T16:45:10.860" v="1228"/>
        <pc:sldMkLst>
          <pc:docMk/>
          <pc:sldMk cId="3651939510" sldId="784"/>
        </pc:sldMkLst>
      </pc:sldChg>
      <pc:sldChg chg="add">
        <pc:chgData name="Adele Bucella" userId="43f89895c35592f4" providerId="LiveId" clId="{97DAA6E0-DFEE-45F4-8B01-5607D1B10D70}" dt="2024-10-23T16:45:10.860" v="1228"/>
        <pc:sldMkLst>
          <pc:docMk/>
          <pc:sldMk cId="531353624" sldId="796"/>
        </pc:sldMkLst>
      </pc:sldChg>
      <pc:sldChg chg="add">
        <pc:chgData name="Adele Bucella" userId="43f89895c35592f4" providerId="LiveId" clId="{97DAA6E0-DFEE-45F4-8B01-5607D1B10D70}" dt="2024-10-23T16:45:10.860" v="1228"/>
        <pc:sldMkLst>
          <pc:docMk/>
          <pc:sldMk cId="2669687227" sldId="800"/>
        </pc:sldMkLst>
      </pc:sldChg>
      <pc:sldChg chg="add">
        <pc:chgData name="Adele Bucella" userId="43f89895c35592f4" providerId="LiveId" clId="{97DAA6E0-DFEE-45F4-8B01-5607D1B10D70}" dt="2024-10-23T16:45:10.860" v="1228"/>
        <pc:sldMkLst>
          <pc:docMk/>
          <pc:sldMk cId="2757760282" sldId="803"/>
        </pc:sldMkLst>
      </pc:sldChg>
      <pc:sldChg chg="add">
        <pc:chgData name="Adele Bucella" userId="43f89895c35592f4" providerId="LiveId" clId="{97DAA6E0-DFEE-45F4-8B01-5607D1B10D70}" dt="2024-10-23T16:45:10.860" v="1228"/>
        <pc:sldMkLst>
          <pc:docMk/>
          <pc:sldMk cId="3733525545" sldId="804"/>
        </pc:sldMkLst>
      </pc:sldChg>
      <pc:sldChg chg="add">
        <pc:chgData name="Adele Bucella" userId="43f89895c35592f4" providerId="LiveId" clId="{97DAA6E0-DFEE-45F4-8B01-5607D1B10D70}" dt="2024-10-23T16:45:10.860" v="1228"/>
        <pc:sldMkLst>
          <pc:docMk/>
          <pc:sldMk cId="3425674363" sldId="805"/>
        </pc:sldMkLst>
      </pc:sldChg>
      <pc:sldChg chg="add">
        <pc:chgData name="Adele Bucella" userId="43f89895c35592f4" providerId="LiveId" clId="{97DAA6E0-DFEE-45F4-8B01-5607D1B10D70}" dt="2024-10-23T16:45:10.860" v="1228"/>
        <pc:sldMkLst>
          <pc:docMk/>
          <pc:sldMk cId="1344490725" sldId="807"/>
        </pc:sldMkLst>
      </pc:sldChg>
      <pc:sldChg chg="add">
        <pc:chgData name="Adele Bucella" userId="43f89895c35592f4" providerId="LiveId" clId="{97DAA6E0-DFEE-45F4-8B01-5607D1B10D70}" dt="2024-10-23T16:45:10.860" v="1228"/>
        <pc:sldMkLst>
          <pc:docMk/>
          <pc:sldMk cId="2311437693" sldId="808"/>
        </pc:sldMkLst>
      </pc:sldChg>
      <pc:sldChg chg="add">
        <pc:chgData name="Adele Bucella" userId="43f89895c35592f4" providerId="LiveId" clId="{97DAA6E0-DFEE-45F4-8B01-5607D1B10D70}" dt="2024-10-23T16:45:10.860" v="1228"/>
        <pc:sldMkLst>
          <pc:docMk/>
          <pc:sldMk cId="569075293" sldId="809"/>
        </pc:sldMkLst>
      </pc:sldChg>
      <pc:sldChg chg="add">
        <pc:chgData name="Adele Bucella" userId="43f89895c35592f4" providerId="LiveId" clId="{97DAA6E0-DFEE-45F4-8B01-5607D1B10D70}" dt="2024-10-23T16:45:10.860" v="1228"/>
        <pc:sldMkLst>
          <pc:docMk/>
          <pc:sldMk cId="3286814202" sldId="811"/>
        </pc:sldMkLst>
      </pc:sldChg>
      <pc:sldChg chg="add setBg">
        <pc:chgData name="Adele Bucella" userId="43f89895c35592f4" providerId="LiveId" clId="{97DAA6E0-DFEE-45F4-8B01-5607D1B10D70}" dt="2024-10-23T16:45:10.860" v="1228"/>
        <pc:sldMkLst>
          <pc:docMk/>
          <pc:sldMk cId="457592165" sldId="812"/>
        </pc:sldMkLst>
      </pc:sldChg>
      <pc:sldChg chg="add">
        <pc:chgData name="Adele Bucella" userId="43f89895c35592f4" providerId="LiveId" clId="{97DAA6E0-DFEE-45F4-8B01-5607D1B10D70}" dt="2024-10-23T16:45:10.860" v="1228"/>
        <pc:sldMkLst>
          <pc:docMk/>
          <pc:sldMk cId="210231650" sldId="814"/>
        </pc:sldMkLst>
      </pc:sldChg>
      <pc:sldChg chg="modSp mod">
        <pc:chgData name="Adele Bucella" userId="43f89895c35592f4" providerId="LiveId" clId="{97DAA6E0-DFEE-45F4-8B01-5607D1B10D70}" dt="2024-10-20T16:10:35.973" v="920" actId="14100"/>
        <pc:sldMkLst>
          <pc:docMk/>
          <pc:sldMk cId="4037088831" sldId="2147472111"/>
        </pc:sldMkLst>
        <pc:spChg chg="mod">
          <ac:chgData name="Adele Bucella" userId="43f89895c35592f4" providerId="LiveId" clId="{97DAA6E0-DFEE-45F4-8B01-5607D1B10D70}" dt="2024-10-20T16:10:35.973" v="920" actId="14100"/>
          <ac:spMkLst>
            <pc:docMk/>
            <pc:sldMk cId="4037088831" sldId="2147472111"/>
            <ac:spMk id="3" creationId="{8B1B7FF1-2BEB-A47E-84ED-AA8DD7477415}"/>
          </ac:spMkLst>
        </pc:spChg>
      </pc:sldChg>
      <pc:sldChg chg="modSp del mod">
        <pc:chgData name="Adele Bucella" userId="43f89895c35592f4" providerId="LiveId" clId="{97DAA6E0-DFEE-45F4-8B01-5607D1B10D70}" dt="2024-10-23T08:12:52.759" v="1058" actId="2696"/>
        <pc:sldMkLst>
          <pc:docMk/>
          <pc:sldMk cId="754757039" sldId="2147472113"/>
        </pc:sldMkLst>
        <pc:spChg chg="mod">
          <ac:chgData name="Adele Bucella" userId="43f89895c35592f4" providerId="LiveId" clId="{97DAA6E0-DFEE-45F4-8B01-5607D1B10D70}" dt="2024-10-20T15:46:46.615" v="634" actId="20577"/>
          <ac:spMkLst>
            <pc:docMk/>
            <pc:sldMk cId="754757039" sldId="2147472113"/>
            <ac:spMk id="2" creationId="{08503315-AD4D-1D0E-FA69-B4D0A67D0258}"/>
          </ac:spMkLst>
        </pc:spChg>
      </pc:sldChg>
      <pc:sldChg chg="del">
        <pc:chgData name="Adele Bucella" userId="43f89895c35592f4" providerId="LiveId" clId="{97DAA6E0-DFEE-45F4-8B01-5607D1B10D70}" dt="2024-10-20T15:46:34.179" v="623" actId="2696"/>
        <pc:sldMkLst>
          <pc:docMk/>
          <pc:sldMk cId="64702589" sldId="2147472114"/>
        </pc:sldMkLst>
      </pc:sldChg>
      <pc:sldChg chg="del">
        <pc:chgData name="Adele Bucella" userId="43f89895c35592f4" providerId="LiveId" clId="{97DAA6E0-DFEE-45F4-8B01-5607D1B10D70}" dt="2024-10-20T15:46:34.179" v="623" actId="2696"/>
        <pc:sldMkLst>
          <pc:docMk/>
          <pc:sldMk cId="4187150315" sldId="2147472115"/>
        </pc:sldMkLst>
      </pc:sldChg>
      <pc:sldChg chg="del">
        <pc:chgData name="Adele Bucella" userId="43f89895c35592f4" providerId="LiveId" clId="{97DAA6E0-DFEE-45F4-8B01-5607D1B10D70}" dt="2024-10-20T15:46:34.179" v="623" actId="2696"/>
        <pc:sldMkLst>
          <pc:docMk/>
          <pc:sldMk cId="4018246502" sldId="2147472116"/>
        </pc:sldMkLst>
      </pc:sldChg>
      <pc:sldChg chg="del">
        <pc:chgData name="Adele Bucella" userId="43f89895c35592f4" providerId="LiveId" clId="{97DAA6E0-DFEE-45F4-8B01-5607D1B10D70}" dt="2024-10-20T15:45:14.794" v="561" actId="2696"/>
        <pc:sldMkLst>
          <pc:docMk/>
          <pc:sldMk cId="417975287" sldId="2147472121"/>
        </pc:sldMkLst>
      </pc:sldChg>
      <pc:sldChg chg="del">
        <pc:chgData name="Adele Bucella" userId="43f89895c35592f4" providerId="LiveId" clId="{97DAA6E0-DFEE-45F4-8B01-5607D1B10D70}" dt="2024-10-20T15:47:24.779" v="638" actId="2696"/>
        <pc:sldMkLst>
          <pc:docMk/>
          <pc:sldMk cId="3528637880" sldId="2147472129"/>
        </pc:sldMkLst>
      </pc:sldChg>
      <pc:sldChg chg="modSp add mod">
        <pc:chgData name="Adele Bucella" userId="43f89895c35592f4" providerId="LiveId" clId="{97DAA6E0-DFEE-45F4-8B01-5607D1B10D70}" dt="2024-10-20T15:48:58.630" v="640" actId="1076"/>
        <pc:sldMkLst>
          <pc:docMk/>
          <pc:sldMk cId="218340640" sldId="2147472130"/>
        </pc:sldMkLst>
        <pc:spChg chg="mod">
          <ac:chgData name="Adele Bucella" userId="43f89895c35592f4" providerId="LiveId" clId="{97DAA6E0-DFEE-45F4-8B01-5607D1B10D70}" dt="2024-10-20T15:48:58.630" v="640" actId="1076"/>
          <ac:spMkLst>
            <pc:docMk/>
            <pc:sldMk cId="218340640" sldId="2147472130"/>
            <ac:spMk id="2" creationId="{6A2A5C20-6CA9-4FC1-891A-986D611551C9}"/>
          </ac:spMkLst>
        </pc:spChg>
      </pc:sldChg>
      <pc:sldChg chg="modSp mod setBg">
        <pc:chgData name="Adele Bucella" userId="43f89895c35592f4" providerId="LiveId" clId="{97DAA6E0-DFEE-45F4-8B01-5607D1B10D70}" dt="2024-10-22T07:44:52.900" v="976" actId="108"/>
        <pc:sldMkLst>
          <pc:docMk/>
          <pc:sldMk cId="1599099150" sldId="2147472131"/>
        </pc:sldMkLst>
        <pc:spChg chg="mod">
          <ac:chgData name="Adele Bucella" userId="43f89895c35592f4" providerId="LiveId" clId="{97DAA6E0-DFEE-45F4-8B01-5607D1B10D70}" dt="2024-10-22T07:44:52.900" v="976" actId="108"/>
          <ac:spMkLst>
            <pc:docMk/>
            <pc:sldMk cId="1599099150" sldId="2147472131"/>
            <ac:spMk id="2" creationId="{B3884A00-221C-EE6E-F66B-66FE5B58BEBE}"/>
          </ac:spMkLst>
        </pc:spChg>
      </pc:sldChg>
      <pc:sldChg chg="modSp mod">
        <pc:chgData name="Adele Bucella" userId="43f89895c35592f4" providerId="LiveId" clId="{97DAA6E0-DFEE-45F4-8B01-5607D1B10D70}" dt="2024-10-22T07:44:04.513" v="972" actId="113"/>
        <pc:sldMkLst>
          <pc:docMk/>
          <pc:sldMk cId="2932038666" sldId="2147472132"/>
        </pc:sldMkLst>
        <pc:spChg chg="mod">
          <ac:chgData name="Adele Bucella" userId="43f89895c35592f4" providerId="LiveId" clId="{97DAA6E0-DFEE-45F4-8B01-5607D1B10D70}" dt="2024-10-22T07:44:04.513" v="972" actId="113"/>
          <ac:spMkLst>
            <pc:docMk/>
            <pc:sldMk cId="2932038666" sldId="2147472132"/>
            <ac:spMk id="2" creationId="{B3884A00-221C-EE6E-F66B-66FE5B58BEBE}"/>
          </ac:spMkLst>
        </pc:spChg>
      </pc:sldChg>
      <pc:sldChg chg="modSp mod">
        <pc:chgData name="Adele Bucella" userId="43f89895c35592f4" providerId="LiveId" clId="{97DAA6E0-DFEE-45F4-8B01-5607D1B10D70}" dt="2024-10-22T07:44:13.980" v="973" actId="108"/>
        <pc:sldMkLst>
          <pc:docMk/>
          <pc:sldMk cId="4250528885" sldId="2147472133"/>
        </pc:sldMkLst>
        <pc:spChg chg="mod">
          <ac:chgData name="Adele Bucella" userId="43f89895c35592f4" providerId="LiveId" clId="{97DAA6E0-DFEE-45F4-8B01-5607D1B10D70}" dt="2024-10-22T07:44:13.980" v="973" actId="108"/>
          <ac:spMkLst>
            <pc:docMk/>
            <pc:sldMk cId="4250528885" sldId="2147472133"/>
            <ac:spMk id="2" creationId="{B3884A00-221C-EE6E-F66B-66FE5B58BEBE}"/>
          </ac:spMkLst>
        </pc:spChg>
      </pc:sldChg>
      <pc:sldChg chg="modSp del mod">
        <pc:chgData name="Adele Bucella" userId="43f89895c35592f4" providerId="LiveId" clId="{97DAA6E0-DFEE-45F4-8B01-5607D1B10D70}" dt="2024-10-20T15:46:34.179" v="623" actId="2696"/>
        <pc:sldMkLst>
          <pc:docMk/>
          <pc:sldMk cId="2169834535" sldId="2147472134"/>
        </pc:sldMkLst>
        <pc:spChg chg="mod">
          <ac:chgData name="Adele Bucella" userId="43f89895c35592f4" providerId="LiveId" clId="{97DAA6E0-DFEE-45F4-8B01-5607D1B10D70}" dt="2024-10-20T15:45:35.486" v="589" actId="20577"/>
          <ac:spMkLst>
            <pc:docMk/>
            <pc:sldMk cId="2169834535" sldId="2147472134"/>
            <ac:spMk id="5" creationId="{F024C633-6902-0D39-8E66-50219CB04D05}"/>
          </ac:spMkLst>
        </pc:spChg>
      </pc:sldChg>
      <pc:sldChg chg="add">
        <pc:chgData name="Adele Bucella" userId="43f89895c35592f4" providerId="LiveId" clId="{97DAA6E0-DFEE-45F4-8B01-5607D1B10D70}" dt="2024-10-20T15:48:27.408" v="639"/>
        <pc:sldMkLst>
          <pc:docMk/>
          <pc:sldMk cId="2210242479" sldId="2147472134"/>
        </pc:sldMkLst>
      </pc:sldChg>
      <pc:sldChg chg="del">
        <pc:chgData name="Adele Bucella" userId="43f89895c35592f4" providerId="LiveId" clId="{97DAA6E0-DFEE-45F4-8B01-5607D1B10D70}" dt="2024-10-20T16:01:36.042" v="778" actId="2696"/>
        <pc:sldMkLst>
          <pc:docMk/>
          <pc:sldMk cId="155478378" sldId="2147472135"/>
        </pc:sldMkLst>
      </pc:sldChg>
      <pc:sldChg chg="modSp mod">
        <pc:chgData name="Adele Bucella" userId="43f89895c35592f4" providerId="LiveId" clId="{97DAA6E0-DFEE-45F4-8B01-5607D1B10D70}" dt="2024-10-20T15:42:37.071" v="461" actId="20577"/>
        <pc:sldMkLst>
          <pc:docMk/>
          <pc:sldMk cId="3918072733" sldId="2147472138"/>
        </pc:sldMkLst>
        <pc:spChg chg="mod">
          <ac:chgData name="Adele Bucella" userId="43f89895c35592f4" providerId="LiveId" clId="{97DAA6E0-DFEE-45F4-8B01-5607D1B10D70}" dt="2024-10-20T15:42:20.035" v="437" actId="27636"/>
          <ac:spMkLst>
            <pc:docMk/>
            <pc:sldMk cId="3918072733" sldId="2147472138"/>
            <ac:spMk id="2" creationId="{2F6136A1-5336-F624-8FD4-33CFB83260D2}"/>
          </ac:spMkLst>
        </pc:spChg>
        <pc:spChg chg="mod">
          <ac:chgData name="Adele Bucella" userId="43f89895c35592f4" providerId="LiveId" clId="{97DAA6E0-DFEE-45F4-8B01-5607D1B10D70}" dt="2024-10-20T15:42:37.071" v="461" actId="20577"/>
          <ac:spMkLst>
            <pc:docMk/>
            <pc:sldMk cId="3918072733" sldId="2147472138"/>
            <ac:spMk id="5" creationId="{7F4F6834-09F4-B5A6-A901-B5E96DDC6AE6}"/>
          </ac:spMkLst>
        </pc:spChg>
      </pc:sldChg>
      <pc:sldChg chg="del">
        <pc:chgData name="Adele Bucella" userId="43f89895c35592f4" providerId="LiveId" clId="{97DAA6E0-DFEE-45F4-8B01-5607D1B10D70}" dt="2024-10-20T16:00:13.407" v="770" actId="2696"/>
        <pc:sldMkLst>
          <pc:docMk/>
          <pc:sldMk cId="3370215641" sldId="2147472139"/>
        </pc:sldMkLst>
      </pc:sldChg>
      <pc:sldChg chg="del">
        <pc:chgData name="Adele Bucella" userId="43f89895c35592f4" providerId="LiveId" clId="{97DAA6E0-DFEE-45F4-8B01-5607D1B10D70}" dt="2024-10-20T16:00:50.948" v="772" actId="2696"/>
        <pc:sldMkLst>
          <pc:docMk/>
          <pc:sldMk cId="2114758332" sldId="2147472140"/>
        </pc:sldMkLst>
      </pc:sldChg>
      <pc:sldChg chg="del">
        <pc:chgData name="Adele Bucella" userId="43f89895c35592f4" providerId="LiveId" clId="{97DAA6E0-DFEE-45F4-8B01-5607D1B10D70}" dt="2024-10-20T16:00:37.887" v="771" actId="2696"/>
        <pc:sldMkLst>
          <pc:docMk/>
          <pc:sldMk cId="2510185199" sldId="2147472141"/>
        </pc:sldMkLst>
      </pc:sldChg>
      <pc:sldChg chg="del">
        <pc:chgData name="Adele Bucella" userId="43f89895c35592f4" providerId="LiveId" clId="{97DAA6E0-DFEE-45F4-8B01-5607D1B10D70}" dt="2024-10-20T16:00:37.887" v="771" actId="2696"/>
        <pc:sldMkLst>
          <pc:docMk/>
          <pc:sldMk cId="4229633988" sldId="2147472142"/>
        </pc:sldMkLst>
      </pc:sldChg>
      <pc:sldChg chg="del">
        <pc:chgData name="Adele Bucella" userId="43f89895c35592f4" providerId="LiveId" clId="{97DAA6E0-DFEE-45F4-8B01-5607D1B10D70}" dt="2024-10-20T16:01:05.675" v="773" actId="2696"/>
        <pc:sldMkLst>
          <pc:docMk/>
          <pc:sldMk cId="2737532995" sldId="2147472144"/>
        </pc:sldMkLst>
      </pc:sldChg>
      <pc:sldChg chg="del">
        <pc:chgData name="Adele Bucella" userId="43f89895c35592f4" providerId="LiveId" clId="{97DAA6E0-DFEE-45F4-8B01-5607D1B10D70}" dt="2024-10-20T16:01:05.675" v="773" actId="2696"/>
        <pc:sldMkLst>
          <pc:docMk/>
          <pc:sldMk cId="562588434" sldId="2147472145"/>
        </pc:sldMkLst>
      </pc:sldChg>
      <pc:sldChg chg="modSp mod">
        <pc:chgData name="Adele Bucella" userId="43f89895c35592f4" providerId="LiveId" clId="{97DAA6E0-DFEE-45F4-8B01-5607D1B10D70}" dt="2024-10-25T11:15:47.215" v="1322" actId="20577"/>
        <pc:sldMkLst>
          <pc:docMk/>
          <pc:sldMk cId="3859281031" sldId="2147472146"/>
        </pc:sldMkLst>
        <pc:spChg chg="mod">
          <ac:chgData name="Adele Bucella" userId="43f89895c35592f4" providerId="LiveId" clId="{97DAA6E0-DFEE-45F4-8B01-5607D1B10D70}" dt="2024-10-25T11:15:47.215" v="1322" actId="20577"/>
          <ac:spMkLst>
            <pc:docMk/>
            <pc:sldMk cId="3859281031" sldId="2147472146"/>
            <ac:spMk id="2" creationId="{B3884A00-221C-EE6E-F66B-66FE5B58BEBE}"/>
          </ac:spMkLst>
        </pc:spChg>
      </pc:sldChg>
      <pc:sldChg chg="del">
        <pc:chgData name="Adele Bucella" userId="43f89895c35592f4" providerId="LiveId" clId="{97DAA6E0-DFEE-45F4-8B01-5607D1B10D70}" dt="2024-10-20T16:01:12.619" v="774" actId="2696"/>
        <pc:sldMkLst>
          <pc:docMk/>
          <pc:sldMk cId="3027832467" sldId="2147472147"/>
        </pc:sldMkLst>
      </pc:sldChg>
      <pc:sldChg chg="del">
        <pc:chgData name="Adele Bucella" userId="43f89895c35592f4" providerId="LiveId" clId="{97DAA6E0-DFEE-45F4-8B01-5607D1B10D70}" dt="2024-10-21T06:46:48.867" v="931" actId="2696"/>
        <pc:sldMkLst>
          <pc:docMk/>
          <pc:sldMk cId="2340816832" sldId="2147472148"/>
        </pc:sldMkLst>
      </pc:sldChg>
      <pc:sldChg chg="del">
        <pc:chgData name="Adele Bucella" userId="43f89895c35592f4" providerId="LiveId" clId="{97DAA6E0-DFEE-45F4-8B01-5607D1B10D70}" dt="2024-10-20T16:00:37.887" v="771" actId="2696"/>
        <pc:sldMkLst>
          <pc:docMk/>
          <pc:sldMk cId="3918755707" sldId="2147472150"/>
        </pc:sldMkLst>
      </pc:sldChg>
      <pc:sldChg chg="del">
        <pc:chgData name="Adele Bucella" userId="43f89895c35592f4" providerId="LiveId" clId="{97DAA6E0-DFEE-45F4-8B01-5607D1B10D70}" dt="2024-10-20T16:00:37.887" v="771" actId="2696"/>
        <pc:sldMkLst>
          <pc:docMk/>
          <pc:sldMk cId="1464829458" sldId="2147472151"/>
        </pc:sldMkLst>
      </pc:sldChg>
      <pc:sldChg chg="del">
        <pc:chgData name="Adele Bucella" userId="43f89895c35592f4" providerId="LiveId" clId="{97DAA6E0-DFEE-45F4-8B01-5607D1B10D70}" dt="2024-10-20T16:00:50.948" v="772" actId="2696"/>
        <pc:sldMkLst>
          <pc:docMk/>
          <pc:sldMk cId="3691028043" sldId="2147472152"/>
        </pc:sldMkLst>
      </pc:sldChg>
      <pc:sldChg chg="del">
        <pc:chgData name="Adele Bucella" userId="43f89895c35592f4" providerId="LiveId" clId="{97DAA6E0-DFEE-45F4-8B01-5607D1B10D70}" dt="2024-10-20T16:00:50.948" v="772" actId="2696"/>
        <pc:sldMkLst>
          <pc:docMk/>
          <pc:sldMk cId="3124734767" sldId="2147472153"/>
        </pc:sldMkLst>
      </pc:sldChg>
      <pc:sldChg chg="del">
        <pc:chgData name="Adele Bucella" userId="43f89895c35592f4" providerId="LiveId" clId="{97DAA6E0-DFEE-45F4-8B01-5607D1B10D70}" dt="2024-10-20T15:47:10.034" v="636" actId="2696"/>
        <pc:sldMkLst>
          <pc:docMk/>
          <pc:sldMk cId="2363608781" sldId="2147472154"/>
        </pc:sldMkLst>
      </pc:sldChg>
      <pc:sldChg chg="del">
        <pc:chgData name="Adele Bucella" userId="43f89895c35592f4" providerId="LiveId" clId="{97DAA6E0-DFEE-45F4-8B01-5607D1B10D70}" dt="2024-10-20T15:47:10.034" v="636" actId="2696"/>
        <pc:sldMkLst>
          <pc:docMk/>
          <pc:sldMk cId="2884609699" sldId="2147472155"/>
        </pc:sldMkLst>
      </pc:sldChg>
      <pc:sldChg chg="del">
        <pc:chgData name="Adele Bucella" userId="43f89895c35592f4" providerId="LiveId" clId="{97DAA6E0-DFEE-45F4-8B01-5607D1B10D70}" dt="2024-10-20T15:47:10.034" v="636" actId="2696"/>
        <pc:sldMkLst>
          <pc:docMk/>
          <pc:sldMk cId="3604533819" sldId="2147472156"/>
        </pc:sldMkLst>
      </pc:sldChg>
      <pc:sldChg chg="del">
        <pc:chgData name="Adele Bucella" userId="43f89895c35592f4" providerId="LiveId" clId="{97DAA6E0-DFEE-45F4-8B01-5607D1B10D70}" dt="2024-10-20T15:47:01.398" v="635" actId="2696"/>
        <pc:sldMkLst>
          <pc:docMk/>
          <pc:sldMk cId="135751183" sldId="2147472157"/>
        </pc:sldMkLst>
      </pc:sldChg>
      <pc:sldChg chg="del">
        <pc:chgData name="Adele Bucella" userId="43f89895c35592f4" providerId="LiveId" clId="{97DAA6E0-DFEE-45F4-8B01-5607D1B10D70}" dt="2024-10-20T15:47:01.398" v="635" actId="2696"/>
        <pc:sldMkLst>
          <pc:docMk/>
          <pc:sldMk cId="2287238401" sldId="2147472158"/>
        </pc:sldMkLst>
      </pc:sldChg>
      <pc:sldChg chg="del">
        <pc:chgData name="Adele Bucella" userId="43f89895c35592f4" providerId="LiveId" clId="{97DAA6E0-DFEE-45F4-8B01-5607D1B10D70}" dt="2024-10-20T15:47:01.398" v="635" actId="2696"/>
        <pc:sldMkLst>
          <pc:docMk/>
          <pc:sldMk cId="2151118571" sldId="2147472159"/>
        </pc:sldMkLst>
      </pc:sldChg>
      <pc:sldChg chg="del">
        <pc:chgData name="Adele Bucella" userId="43f89895c35592f4" providerId="LiveId" clId="{97DAA6E0-DFEE-45F4-8B01-5607D1B10D70}" dt="2024-10-22T07:49:56.580" v="988" actId="2696"/>
        <pc:sldMkLst>
          <pc:docMk/>
          <pc:sldMk cId="2505641004" sldId="2147472160"/>
        </pc:sldMkLst>
      </pc:sldChg>
      <pc:sldChg chg="del">
        <pc:chgData name="Adele Bucella" userId="43f89895c35592f4" providerId="LiveId" clId="{97DAA6E0-DFEE-45F4-8B01-5607D1B10D70}" dt="2024-10-20T14:46:34.507" v="222" actId="2696"/>
        <pc:sldMkLst>
          <pc:docMk/>
          <pc:sldMk cId="643157014" sldId="2147472161"/>
        </pc:sldMkLst>
      </pc:sldChg>
      <pc:sldChg chg="del">
        <pc:chgData name="Adele Bucella" userId="43f89895c35592f4" providerId="LiveId" clId="{97DAA6E0-DFEE-45F4-8B01-5607D1B10D70}" dt="2024-10-20T14:46:54.506" v="223" actId="2696"/>
        <pc:sldMkLst>
          <pc:docMk/>
          <pc:sldMk cId="3183744427" sldId="2147472162"/>
        </pc:sldMkLst>
      </pc:sldChg>
      <pc:sldChg chg="del">
        <pc:chgData name="Adele Bucella" userId="43f89895c35592f4" providerId="LiveId" clId="{97DAA6E0-DFEE-45F4-8B01-5607D1B10D70}" dt="2024-10-20T16:00:50.948" v="772" actId="2696"/>
        <pc:sldMkLst>
          <pc:docMk/>
          <pc:sldMk cId="0" sldId="2147472163"/>
        </pc:sldMkLst>
      </pc:sldChg>
      <pc:sldChg chg="del">
        <pc:chgData name="Adele Bucella" userId="43f89895c35592f4" providerId="LiveId" clId="{97DAA6E0-DFEE-45F4-8B01-5607D1B10D70}" dt="2024-10-20T16:00:50.948" v="772" actId="2696"/>
        <pc:sldMkLst>
          <pc:docMk/>
          <pc:sldMk cId="0" sldId="2147472164"/>
        </pc:sldMkLst>
      </pc:sldChg>
      <pc:sldChg chg="del">
        <pc:chgData name="Adele Bucella" userId="43f89895c35592f4" providerId="LiveId" clId="{97DAA6E0-DFEE-45F4-8B01-5607D1B10D70}" dt="2024-10-20T16:00:37.887" v="771" actId="2696"/>
        <pc:sldMkLst>
          <pc:docMk/>
          <pc:sldMk cId="0" sldId="2147472165"/>
        </pc:sldMkLst>
      </pc:sldChg>
      <pc:sldChg chg="modSp mod ord">
        <pc:chgData name="Adele Bucella" userId="43f89895c35592f4" providerId="LiveId" clId="{97DAA6E0-DFEE-45F4-8B01-5607D1B10D70}" dt="2024-10-25T10:13:31.114" v="1242" actId="255"/>
        <pc:sldMkLst>
          <pc:docMk/>
          <pc:sldMk cId="4072243304" sldId="2147472166"/>
        </pc:sldMkLst>
        <pc:spChg chg="mod">
          <ac:chgData name="Adele Bucella" userId="43f89895c35592f4" providerId="LiveId" clId="{97DAA6E0-DFEE-45F4-8B01-5607D1B10D70}" dt="2024-10-20T15:43:15.289" v="479" actId="20577"/>
          <ac:spMkLst>
            <pc:docMk/>
            <pc:sldMk cId="4072243304" sldId="2147472166"/>
            <ac:spMk id="2" creationId="{70D5AB49-EC1D-8C83-D91C-1484E7FD2972}"/>
          </ac:spMkLst>
        </pc:spChg>
        <pc:spChg chg="mod">
          <ac:chgData name="Adele Bucella" userId="43f89895c35592f4" providerId="LiveId" clId="{97DAA6E0-DFEE-45F4-8B01-5607D1B10D70}" dt="2024-10-20T15:44:12.136" v="515" actId="20577"/>
          <ac:spMkLst>
            <pc:docMk/>
            <pc:sldMk cId="4072243304" sldId="2147472166"/>
            <ac:spMk id="3" creationId="{199DAB81-B6E5-A0E8-DDBA-E4F1EB2320DD}"/>
          </ac:spMkLst>
        </pc:spChg>
        <pc:spChg chg="mod">
          <ac:chgData name="Adele Bucella" userId="43f89895c35592f4" providerId="LiveId" clId="{97DAA6E0-DFEE-45F4-8B01-5607D1B10D70}" dt="2024-10-25T10:13:31.114" v="1242" actId="255"/>
          <ac:spMkLst>
            <pc:docMk/>
            <pc:sldMk cId="4072243304" sldId="2147472166"/>
            <ac:spMk id="5" creationId="{AF0AE6EB-510B-405B-8A89-83BD9222D775}"/>
          </ac:spMkLst>
        </pc:spChg>
      </pc:sldChg>
      <pc:sldChg chg="del">
        <pc:chgData name="Adele Bucella" userId="43f89895c35592f4" providerId="LiveId" clId="{97DAA6E0-DFEE-45F4-8B01-5607D1B10D70}" dt="2024-10-20T16:01:05.675" v="773" actId="2696"/>
        <pc:sldMkLst>
          <pc:docMk/>
          <pc:sldMk cId="2383113223" sldId="2147472168"/>
        </pc:sldMkLst>
      </pc:sldChg>
      <pc:sldChg chg="del">
        <pc:chgData name="Adele Bucella" userId="43f89895c35592f4" providerId="LiveId" clId="{97DAA6E0-DFEE-45F4-8B01-5607D1B10D70}" dt="2024-10-20T16:00:37.887" v="771" actId="2696"/>
        <pc:sldMkLst>
          <pc:docMk/>
          <pc:sldMk cId="3856596499" sldId="2147472169"/>
        </pc:sldMkLst>
      </pc:sldChg>
      <pc:sldChg chg="del">
        <pc:chgData name="Adele Bucella" userId="43f89895c35592f4" providerId="LiveId" clId="{97DAA6E0-DFEE-45F4-8B01-5607D1B10D70}" dt="2024-10-20T16:00:37.887" v="771" actId="2696"/>
        <pc:sldMkLst>
          <pc:docMk/>
          <pc:sldMk cId="1180080" sldId="2147472170"/>
        </pc:sldMkLst>
      </pc:sldChg>
      <pc:sldChg chg="del">
        <pc:chgData name="Adele Bucella" userId="43f89895c35592f4" providerId="LiveId" clId="{97DAA6E0-DFEE-45F4-8B01-5607D1B10D70}" dt="2024-10-20T16:00:37.887" v="771" actId="2696"/>
        <pc:sldMkLst>
          <pc:docMk/>
          <pc:sldMk cId="3430838633" sldId="2147472171"/>
        </pc:sldMkLst>
      </pc:sldChg>
      <pc:sldChg chg="add del">
        <pc:chgData name="Adele Bucella" userId="43f89895c35592f4" providerId="LiveId" clId="{97DAA6E0-DFEE-45F4-8B01-5607D1B10D70}" dt="2024-10-25T10:15:25.662" v="1249" actId="2696"/>
        <pc:sldMkLst>
          <pc:docMk/>
          <pc:sldMk cId="3913473759" sldId="2147472172"/>
        </pc:sldMkLst>
      </pc:sldChg>
      <pc:sldChg chg="modSp add mod">
        <pc:chgData name="Adele Bucella" userId="43f89895c35592f4" providerId="LiveId" clId="{97DAA6E0-DFEE-45F4-8B01-5607D1B10D70}" dt="2024-10-20T15:50:51.795" v="653" actId="1076"/>
        <pc:sldMkLst>
          <pc:docMk/>
          <pc:sldMk cId="1805820339" sldId="2147472173"/>
        </pc:sldMkLst>
        <pc:spChg chg="mod">
          <ac:chgData name="Adele Bucella" userId="43f89895c35592f4" providerId="LiveId" clId="{97DAA6E0-DFEE-45F4-8B01-5607D1B10D70}" dt="2024-10-20T15:50:51.795" v="653" actId="1076"/>
          <ac:spMkLst>
            <pc:docMk/>
            <pc:sldMk cId="1805820339" sldId="2147472173"/>
            <ac:spMk id="11" creationId="{CF99F49F-5102-5308-D8ED-86D877EF683D}"/>
          </ac:spMkLst>
        </pc:spChg>
        <pc:spChg chg="mod">
          <ac:chgData name="Adele Bucella" userId="43f89895c35592f4" providerId="LiveId" clId="{97DAA6E0-DFEE-45F4-8B01-5607D1B10D70}" dt="2024-10-20T15:50:44.526" v="651" actId="1076"/>
          <ac:spMkLst>
            <pc:docMk/>
            <pc:sldMk cId="1805820339" sldId="2147472173"/>
            <ac:spMk id="13" creationId="{CD169B37-17C0-0B35-5375-6AE848647D8D}"/>
          </ac:spMkLst>
        </pc:spChg>
        <pc:spChg chg="mod">
          <ac:chgData name="Adele Bucella" userId="43f89895c35592f4" providerId="LiveId" clId="{97DAA6E0-DFEE-45F4-8B01-5607D1B10D70}" dt="2024-10-20T15:50:47.601" v="652" actId="1076"/>
          <ac:spMkLst>
            <pc:docMk/>
            <pc:sldMk cId="1805820339" sldId="2147472173"/>
            <ac:spMk id="15" creationId="{FC431386-2EB5-ED46-3901-7F0745ECB0A9}"/>
          </ac:spMkLst>
        </pc:spChg>
        <pc:spChg chg="mod">
          <ac:chgData name="Adele Bucella" userId="43f89895c35592f4" providerId="LiveId" clId="{97DAA6E0-DFEE-45F4-8B01-5607D1B10D70}" dt="2024-10-20T15:50:36.390" v="650" actId="20577"/>
          <ac:spMkLst>
            <pc:docMk/>
            <pc:sldMk cId="1805820339" sldId="2147472173"/>
            <ac:spMk id="19" creationId="{DC76D3EA-3E5E-2779-2DB0-86B2DE340952}"/>
          </ac:spMkLst>
        </pc:spChg>
      </pc:sldChg>
      <pc:sldChg chg="modSp add mod">
        <pc:chgData name="Adele Bucella" userId="43f89895c35592f4" providerId="LiveId" clId="{97DAA6E0-DFEE-45F4-8B01-5607D1B10D70}" dt="2024-10-20T15:55:48.348" v="766" actId="20577"/>
        <pc:sldMkLst>
          <pc:docMk/>
          <pc:sldMk cId="3452952010" sldId="2147472174"/>
        </pc:sldMkLst>
        <pc:spChg chg="mod">
          <ac:chgData name="Adele Bucella" userId="43f89895c35592f4" providerId="LiveId" clId="{97DAA6E0-DFEE-45F4-8B01-5607D1B10D70}" dt="2024-10-20T15:55:38.435" v="763" actId="255"/>
          <ac:spMkLst>
            <pc:docMk/>
            <pc:sldMk cId="3452952010" sldId="2147472174"/>
            <ac:spMk id="2" creationId="{B5DF2ED9-0165-F94A-3972-D219F8E5F0AB}"/>
          </ac:spMkLst>
        </pc:spChg>
        <pc:spChg chg="mod">
          <ac:chgData name="Adele Bucella" userId="43f89895c35592f4" providerId="LiveId" clId="{97DAA6E0-DFEE-45F4-8B01-5607D1B10D70}" dt="2024-10-20T15:55:23.775" v="761" actId="14100"/>
          <ac:spMkLst>
            <pc:docMk/>
            <pc:sldMk cId="3452952010" sldId="2147472174"/>
            <ac:spMk id="5" creationId="{6A679E60-8B29-B13C-B4B7-704B011B3550}"/>
          </ac:spMkLst>
        </pc:spChg>
        <pc:spChg chg="mod">
          <ac:chgData name="Adele Bucella" userId="43f89895c35592f4" providerId="LiveId" clId="{97DAA6E0-DFEE-45F4-8B01-5607D1B10D70}" dt="2024-10-20T15:55:48.348" v="766" actId="20577"/>
          <ac:spMkLst>
            <pc:docMk/>
            <pc:sldMk cId="3452952010" sldId="2147472174"/>
            <ac:spMk id="13" creationId="{3C0C9443-9FD1-6B53-2724-C223313F3808}"/>
          </ac:spMkLst>
        </pc:spChg>
      </pc:sldChg>
      <pc:sldChg chg="modSp add mod">
        <pc:chgData name="Adele Bucella" userId="43f89895c35592f4" providerId="LiveId" clId="{97DAA6E0-DFEE-45F4-8B01-5607D1B10D70}" dt="2024-10-20T15:56:13.597" v="769" actId="14100"/>
        <pc:sldMkLst>
          <pc:docMk/>
          <pc:sldMk cId="3662206629" sldId="2147472175"/>
        </pc:sldMkLst>
        <pc:spChg chg="mod">
          <ac:chgData name="Adele Bucella" userId="43f89895c35592f4" providerId="LiveId" clId="{97DAA6E0-DFEE-45F4-8B01-5607D1B10D70}" dt="2024-10-20T15:56:13.597" v="769" actId="14100"/>
          <ac:spMkLst>
            <pc:docMk/>
            <pc:sldMk cId="3662206629" sldId="2147472175"/>
            <ac:spMk id="3" creationId="{6B0EE5B4-1E31-D372-F00D-9E56401711A8}"/>
          </ac:spMkLst>
        </pc:spChg>
      </pc:sldChg>
      <pc:sldChg chg="add ord">
        <pc:chgData name="Adele Bucella" userId="43f89895c35592f4" providerId="LiveId" clId="{97DAA6E0-DFEE-45F4-8B01-5607D1B10D70}" dt="2024-10-20T16:01:32.274" v="777"/>
        <pc:sldMkLst>
          <pc:docMk/>
          <pc:sldMk cId="2123319447" sldId="2147472176"/>
        </pc:sldMkLst>
      </pc:sldChg>
      <pc:sldChg chg="add">
        <pc:chgData name="Adele Bucella" userId="43f89895c35592f4" providerId="LiveId" clId="{97DAA6E0-DFEE-45F4-8B01-5607D1B10D70}" dt="2024-10-21T06:46:44.012" v="930"/>
        <pc:sldMkLst>
          <pc:docMk/>
          <pc:sldMk cId="3634760173" sldId="2147472177"/>
        </pc:sldMkLst>
      </pc:sldChg>
      <pc:sldChg chg="add">
        <pc:chgData name="Adele Bucella" userId="43f89895c35592f4" providerId="LiveId" clId="{97DAA6E0-DFEE-45F4-8B01-5607D1B10D70}" dt="2024-10-22T07:49:16.563" v="986"/>
        <pc:sldMkLst>
          <pc:docMk/>
          <pc:sldMk cId="34415210" sldId="2147472178"/>
        </pc:sldMkLst>
      </pc:sldChg>
      <pc:sldChg chg="add del ord">
        <pc:chgData name="Adele Bucella" userId="43f89895c35592f4" providerId="LiveId" clId="{97DAA6E0-DFEE-45F4-8B01-5607D1B10D70}" dt="2024-10-22T07:42:00.343" v="937" actId="2696"/>
        <pc:sldMkLst>
          <pc:docMk/>
          <pc:sldMk cId="1749766794" sldId="2147472178"/>
        </pc:sldMkLst>
      </pc:sldChg>
      <pc:sldChg chg="modSp add mod">
        <pc:chgData name="Adele Bucella" userId="43f89895c35592f4" providerId="LiveId" clId="{97DAA6E0-DFEE-45F4-8B01-5607D1B10D70}" dt="2024-10-23T08:20:18.714" v="1135"/>
        <pc:sldMkLst>
          <pc:docMk/>
          <pc:sldMk cId="48828512" sldId="2147472179"/>
        </pc:sldMkLst>
        <pc:spChg chg="mod">
          <ac:chgData name="Adele Bucella" userId="43f89895c35592f4" providerId="LiveId" clId="{97DAA6E0-DFEE-45F4-8B01-5607D1B10D70}" dt="2024-10-23T08:20:18.714" v="1135"/>
          <ac:spMkLst>
            <pc:docMk/>
            <pc:sldMk cId="48828512" sldId="2147472179"/>
            <ac:spMk id="13" creationId="{5120F8C4-216E-4AA5-4A6A-EF49C23805E7}"/>
          </ac:spMkLst>
        </pc:spChg>
        <pc:spChg chg="mod">
          <ac:chgData name="Adele Bucella" userId="43f89895c35592f4" providerId="LiveId" clId="{97DAA6E0-DFEE-45F4-8B01-5607D1B10D70}" dt="2024-10-23T08:20:15.465" v="1134" actId="21"/>
          <ac:spMkLst>
            <pc:docMk/>
            <pc:sldMk cId="48828512" sldId="2147472179"/>
            <ac:spMk id="16" creationId="{66332F6B-978A-77CA-1C7F-E684DACEFE0F}"/>
          </ac:spMkLst>
        </pc:spChg>
      </pc:sldChg>
      <pc:sldChg chg="delSp modSp add mod">
        <pc:chgData name="Adele Bucella" userId="43f89895c35592f4" providerId="LiveId" clId="{97DAA6E0-DFEE-45F4-8B01-5607D1B10D70}" dt="2024-10-22T07:51:05.601" v="1035" actId="478"/>
        <pc:sldMkLst>
          <pc:docMk/>
          <pc:sldMk cId="3691962748" sldId="2147472180"/>
        </pc:sldMkLst>
        <pc:spChg chg="mod">
          <ac:chgData name="Adele Bucella" userId="43f89895c35592f4" providerId="LiveId" clId="{97DAA6E0-DFEE-45F4-8B01-5607D1B10D70}" dt="2024-10-22T07:50:57.944" v="1034"/>
          <ac:spMkLst>
            <pc:docMk/>
            <pc:sldMk cId="3691962748" sldId="2147472180"/>
            <ac:spMk id="5" creationId="{F024C633-6902-0D39-8E66-50219CB04D05}"/>
          </ac:spMkLst>
        </pc:spChg>
        <pc:picChg chg="del">
          <ac:chgData name="Adele Bucella" userId="43f89895c35592f4" providerId="LiveId" clId="{97DAA6E0-DFEE-45F4-8B01-5607D1B10D70}" dt="2024-10-22T07:51:05.601" v="1035" actId="478"/>
          <ac:picMkLst>
            <pc:docMk/>
            <pc:sldMk cId="3691962748" sldId="2147472180"/>
            <ac:picMk id="4" creationId="{22F8003F-C4EB-0A50-158F-E4CE1B7EFCF5}"/>
          </ac:picMkLst>
        </pc:picChg>
      </pc:sldChg>
      <pc:sldChg chg="modSp add mod">
        <pc:chgData name="Adele Bucella" userId="43f89895c35592f4" providerId="LiveId" clId="{97DAA6E0-DFEE-45F4-8B01-5607D1B10D70}" dt="2024-10-23T08:13:51.278" v="1060" actId="2711"/>
        <pc:sldMkLst>
          <pc:docMk/>
          <pc:sldMk cId="3942739646" sldId="2147472181"/>
        </pc:sldMkLst>
        <pc:spChg chg="mod">
          <ac:chgData name="Adele Bucella" userId="43f89895c35592f4" providerId="LiveId" clId="{97DAA6E0-DFEE-45F4-8B01-5607D1B10D70}" dt="2024-10-23T08:13:51.278" v="1060" actId="2711"/>
          <ac:spMkLst>
            <pc:docMk/>
            <pc:sldMk cId="3942739646" sldId="2147472181"/>
            <ac:spMk id="2" creationId="{33B2EB8A-3F6C-6C6B-803E-710B54D458E4}"/>
          </ac:spMkLst>
        </pc:spChg>
      </pc:sldChg>
      <pc:sldChg chg="modSp add del mod">
        <pc:chgData name="Adele Bucella" userId="43f89895c35592f4" providerId="LiveId" clId="{97DAA6E0-DFEE-45F4-8B01-5607D1B10D70}" dt="2024-10-23T08:17:26.520" v="1121" actId="2696"/>
        <pc:sldMkLst>
          <pc:docMk/>
          <pc:sldMk cId="133404936" sldId="2147472182"/>
        </pc:sldMkLst>
        <pc:spChg chg="mod">
          <ac:chgData name="Adele Bucella" userId="43f89895c35592f4" providerId="LiveId" clId="{97DAA6E0-DFEE-45F4-8B01-5607D1B10D70}" dt="2024-10-23T08:15:08.458" v="1078" actId="1076"/>
          <ac:spMkLst>
            <pc:docMk/>
            <pc:sldMk cId="133404936" sldId="2147472182"/>
            <ac:spMk id="5" creationId="{7EE536EA-F51F-719B-2F93-8A9809FF9379}"/>
          </ac:spMkLst>
        </pc:spChg>
        <pc:spChg chg="mod">
          <ac:chgData name="Adele Bucella" userId="43f89895c35592f4" providerId="LiveId" clId="{97DAA6E0-DFEE-45F4-8B01-5607D1B10D70}" dt="2024-10-23T08:15:01.232" v="1077" actId="1076"/>
          <ac:spMkLst>
            <pc:docMk/>
            <pc:sldMk cId="133404936" sldId="2147472182"/>
            <ac:spMk id="9" creationId="{4C844FD8-9C80-3A43-9838-3DC1C2D85FF6}"/>
          </ac:spMkLst>
        </pc:spChg>
        <pc:picChg chg="mod">
          <ac:chgData name="Adele Bucella" userId="43f89895c35592f4" providerId="LiveId" clId="{97DAA6E0-DFEE-45F4-8B01-5607D1B10D70}" dt="2024-10-23T08:14:49.854" v="1074" actId="1076"/>
          <ac:picMkLst>
            <pc:docMk/>
            <pc:sldMk cId="133404936" sldId="2147472182"/>
            <ac:picMk id="6" creationId="{8D3AFAB5-4333-8F0F-43B9-AEF96BDBF2D3}"/>
          </ac:picMkLst>
        </pc:picChg>
        <pc:picChg chg="mod">
          <ac:chgData name="Adele Bucella" userId="43f89895c35592f4" providerId="LiveId" clId="{97DAA6E0-DFEE-45F4-8B01-5607D1B10D70}" dt="2024-10-23T08:14:45.799" v="1073" actId="1076"/>
          <ac:picMkLst>
            <pc:docMk/>
            <pc:sldMk cId="133404936" sldId="2147472182"/>
            <ac:picMk id="7" creationId="{71BD8BF4-3B3B-F975-3F0F-4A854A17EB10}"/>
          </ac:picMkLst>
        </pc:picChg>
        <pc:picChg chg="mod">
          <ac:chgData name="Adele Bucella" userId="43f89895c35592f4" providerId="LiveId" clId="{97DAA6E0-DFEE-45F4-8B01-5607D1B10D70}" dt="2024-10-23T08:14:42.119" v="1072" actId="1076"/>
          <ac:picMkLst>
            <pc:docMk/>
            <pc:sldMk cId="133404936" sldId="2147472182"/>
            <ac:picMk id="8" creationId="{069AFB4B-CED0-3FFD-B3F0-2283B3EB4036}"/>
          </ac:picMkLst>
        </pc:picChg>
      </pc:sldChg>
      <pc:sldChg chg="delSp modSp add mod">
        <pc:chgData name="Adele Bucella" userId="43f89895c35592f4" providerId="LiveId" clId="{97DAA6E0-DFEE-45F4-8B01-5607D1B10D70}" dt="2024-10-23T08:18:38.021" v="1131" actId="14100"/>
        <pc:sldMkLst>
          <pc:docMk/>
          <pc:sldMk cId="201541578" sldId="2147472183"/>
        </pc:sldMkLst>
        <pc:spChg chg="mod">
          <ac:chgData name="Adele Bucella" userId="43f89895c35592f4" providerId="LiveId" clId="{97DAA6E0-DFEE-45F4-8B01-5607D1B10D70}" dt="2024-10-23T08:18:38.021" v="1131" actId="14100"/>
          <ac:spMkLst>
            <pc:docMk/>
            <pc:sldMk cId="201541578" sldId="2147472183"/>
            <ac:spMk id="5" creationId="{F024C633-6902-0D39-8E66-50219CB04D05}"/>
          </ac:spMkLst>
        </pc:spChg>
        <pc:spChg chg="del">
          <ac:chgData name="Adele Bucella" userId="43f89895c35592f4" providerId="LiveId" clId="{97DAA6E0-DFEE-45F4-8B01-5607D1B10D70}" dt="2024-10-23T08:18:29.519" v="1130" actId="478"/>
          <ac:spMkLst>
            <pc:docMk/>
            <pc:sldMk cId="201541578" sldId="2147472183"/>
            <ac:spMk id="6" creationId="{241FBB96-E103-468E-53D9-E08815DF8C6C}"/>
          </ac:spMkLst>
        </pc:spChg>
      </pc:sldChg>
      <pc:sldChg chg="addSp delSp modSp add mod">
        <pc:chgData name="Adele Bucella" userId="43f89895c35592f4" providerId="LiveId" clId="{97DAA6E0-DFEE-45F4-8B01-5607D1B10D70}" dt="2024-10-23T08:17:50.701" v="1128" actId="1076"/>
        <pc:sldMkLst>
          <pc:docMk/>
          <pc:sldMk cId="4043653391" sldId="2147472184"/>
        </pc:sldMkLst>
        <pc:spChg chg="mod">
          <ac:chgData name="Adele Bucella" userId="43f89895c35592f4" providerId="LiveId" clId="{97DAA6E0-DFEE-45F4-8B01-5607D1B10D70}" dt="2024-10-23T08:16:22.445" v="1117" actId="20577"/>
          <ac:spMkLst>
            <pc:docMk/>
            <pc:sldMk cId="4043653391" sldId="2147472184"/>
            <ac:spMk id="2" creationId="{33B2EB8A-3F6C-6C6B-803E-710B54D458E4}"/>
          </ac:spMkLst>
        </pc:spChg>
        <pc:spChg chg="add mod">
          <ac:chgData name="Adele Bucella" userId="43f89895c35592f4" providerId="LiveId" clId="{97DAA6E0-DFEE-45F4-8B01-5607D1B10D70}" dt="2024-10-23T08:17:21.386" v="1120" actId="20577"/>
          <ac:spMkLst>
            <pc:docMk/>
            <pc:sldMk cId="4043653391" sldId="2147472184"/>
            <ac:spMk id="6" creationId="{A91BB1A8-291D-F539-DC09-B86F25B96AA4}"/>
          </ac:spMkLst>
        </pc:spChg>
        <pc:spChg chg="del">
          <ac:chgData name="Adele Bucella" userId="43f89895c35592f4" providerId="LiveId" clId="{97DAA6E0-DFEE-45F4-8B01-5607D1B10D70}" dt="2024-10-23T08:15:31.223" v="1081" actId="478"/>
          <ac:spMkLst>
            <pc:docMk/>
            <pc:sldMk cId="4043653391" sldId="2147472184"/>
            <ac:spMk id="7" creationId="{8B4F5D21-6961-AD24-20F2-5491D1F55D6A}"/>
          </ac:spMkLst>
        </pc:spChg>
        <pc:picChg chg="add mod">
          <ac:chgData name="Adele Bucella" userId="43f89895c35592f4" providerId="LiveId" clId="{97DAA6E0-DFEE-45F4-8B01-5607D1B10D70}" dt="2024-10-23T08:17:34.825" v="1123" actId="14100"/>
          <ac:picMkLst>
            <pc:docMk/>
            <pc:sldMk cId="4043653391" sldId="2147472184"/>
            <ac:picMk id="3" creationId="{A42730C3-D45B-DF3C-F7F9-801130E987BF}"/>
          </ac:picMkLst>
        </pc:picChg>
        <pc:picChg chg="add mod">
          <ac:chgData name="Adele Bucella" userId="43f89895c35592f4" providerId="LiveId" clId="{97DAA6E0-DFEE-45F4-8B01-5607D1B10D70}" dt="2024-10-23T08:17:37.704" v="1124" actId="14100"/>
          <ac:picMkLst>
            <pc:docMk/>
            <pc:sldMk cId="4043653391" sldId="2147472184"/>
            <ac:picMk id="4" creationId="{1ADD20E5-B750-2BC3-194B-D4A7DD1A8BAE}"/>
          </ac:picMkLst>
        </pc:picChg>
        <pc:picChg chg="add mod">
          <ac:chgData name="Adele Bucella" userId="43f89895c35592f4" providerId="LiveId" clId="{97DAA6E0-DFEE-45F4-8B01-5607D1B10D70}" dt="2024-10-23T08:17:50.701" v="1128" actId="1076"/>
          <ac:picMkLst>
            <pc:docMk/>
            <pc:sldMk cId="4043653391" sldId="2147472184"/>
            <ac:picMk id="5" creationId="{DF954A4B-30C7-E5B6-A684-F6395F4404AB}"/>
          </ac:picMkLst>
        </pc:picChg>
      </pc:sldChg>
      <pc:sldChg chg="modSp add mod ord">
        <pc:chgData name="Adele Bucella" userId="43f89895c35592f4" providerId="LiveId" clId="{97DAA6E0-DFEE-45F4-8B01-5607D1B10D70}" dt="2024-10-23T08:27:06.942" v="1205" actId="20577"/>
        <pc:sldMkLst>
          <pc:docMk/>
          <pc:sldMk cId="3646058181" sldId="2147472185"/>
        </pc:sldMkLst>
        <pc:spChg chg="mod">
          <ac:chgData name="Adele Bucella" userId="43f89895c35592f4" providerId="LiveId" clId="{97DAA6E0-DFEE-45F4-8B01-5607D1B10D70}" dt="2024-10-23T08:27:06.942" v="1205" actId="20577"/>
          <ac:spMkLst>
            <pc:docMk/>
            <pc:sldMk cId="3646058181" sldId="2147472185"/>
            <ac:spMk id="4" creationId="{8E6B0CE2-A6F5-C551-2A21-071E30D2D3F7}"/>
          </ac:spMkLst>
        </pc:spChg>
        <pc:spChg chg="mod">
          <ac:chgData name="Adele Bucella" userId="43f89895c35592f4" providerId="LiveId" clId="{97DAA6E0-DFEE-45F4-8B01-5607D1B10D70}" dt="2024-10-23T08:25:52.469" v="1174" actId="14100"/>
          <ac:spMkLst>
            <pc:docMk/>
            <pc:sldMk cId="3646058181" sldId="2147472185"/>
            <ac:spMk id="6" creationId="{2B02634E-2AC2-D8A4-979B-6367EB31C91E}"/>
          </ac:spMkLst>
        </pc:spChg>
        <pc:spChg chg="mod">
          <ac:chgData name="Adele Bucella" userId="43f89895c35592f4" providerId="LiveId" clId="{97DAA6E0-DFEE-45F4-8B01-5607D1B10D70}" dt="2024-10-23T08:25:44.065" v="1173" actId="14100"/>
          <ac:spMkLst>
            <pc:docMk/>
            <pc:sldMk cId="3646058181" sldId="2147472185"/>
            <ac:spMk id="11" creationId="{1E5AA816-4BAA-AB0C-584A-E7DAC7A9B3D7}"/>
          </ac:spMkLst>
        </pc:spChg>
        <pc:spChg chg="mod">
          <ac:chgData name="Adele Bucella" userId="43f89895c35592f4" providerId="LiveId" clId="{97DAA6E0-DFEE-45F4-8B01-5607D1B10D70}" dt="2024-10-23T08:26:57.668" v="1186" actId="113"/>
          <ac:spMkLst>
            <pc:docMk/>
            <pc:sldMk cId="3646058181" sldId="2147472185"/>
            <ac:spMk id="13" creationId="{5120F8C4-216E-4AA5-4A6A-EF49C23805E7}"/>
          </ac:spMkLst>
        </pc:spChg>
        <pc:spChg chg="mod">
          <ac:chgData name="Adele Bucella" userId="43f89895c35592f4" providerId="LiveId" clId="{97DAA6E0-DFEE-45F4-8B01-5607D1B10D70}" dt="2024-10-23T08:26:02.059" v="1175" actId="1076"/>
          <ac:spMkLst>
            <pc:docMk/>
            <pc:sldMk cId="3646058181" sldId="2147472185"/>
            <ac:spMk id="14" creationId="{24120C47-C1D2-72BA-947E-FC0A5DFEAA84}"/>
          </ac:spMkLst>
        </pc:spChg>
        <pc:spChg chg="mod">
          <ac:chgData name="Adele Bucella" userId="43f89895c35592f4" providerId="LiveId" clId="{97DAA6E0-DFEE-45F4-8B01-5607D1B10D70}" dt="2024-10-23T08:26:15.326" v="1178" actId="14100"/>
          <ac:spMkLst>
            <pc:docMk/>
            <pc:sldMk cId="3646058181" sldId="2147472185"/>
            <ac:spMk id="16" creationId="{66332F6B-978A-77CA-1C7F-E684DACEFE0F}"/>
          </ac:spMkLst>
        </pc:spChg>
        <pc:spChg chg="mod">
          <ac:chgData name="Adele Bucella" userId="43f89895c35592f4" providerId="LiveId" clId="{97DAA6E0-DFEE-45F4-8B01-5607D1B10D70}" dt="2024-10-23T08:26:10.899" v="1177" actId="1076"/>
          <ac:spMkLst>
            <pc:docMk/>
            <pc:sldMk cId="3646058181" sldId="2147472185"/>
            <ac:spMk id="17" creationId="{A4A6C1D5-D423-893D-5110-27E3DB68E70E}"/>
          </ac:spMkLst>
        </pc:spChg>
      </pc:sldChg>
      <pc:sldChg chg="modSp add mod">
        <pc:chgData name="Adele Bucella" userId="43f89895c35592f4" providerId="LiveId" clId="{97DAA6E0-DFEE-45F4-8B01-5607D1B10D70}" dt="2024-10-23T09:00:08.158" v="1219" actId="6549"/>
        <pc:sldMkLst>
          <pc:docMk/>
          <pc:sldMk cId="3953351547" sldId="2147472186"/>
        </pc:sldMkLst>
        <pc:spChg chg="mod">
          <ac:chgData name="Adele Bucella" userId="43f89895c35592f4" providerId="LiveId" clId="{97DAA6E0-DFEE-45F4-8B01-5607D1B10D70}" dt="2024-10-23T09:00:08.158" v="1219" actId="6549"/>
          <ac:spMkLst>
            <pc:docMk/>
            <pc:sldMk cId="3953351547" sldId="2147472186"/>
            <ac:spMk id="3" creationId="{8B1B7FF1-2BEB-A47E-84ED-AA8DD7477415}"/>
          </ac:spMkLst>
        </pc:spChg>
      </pc:sldChg>
      <pc:sldChg chg="modSp add mod">
        <pc:chgData name="Adele Bucella" userId="43f89895c35592f4" providerId="LiveId" clId="{97DAA6E0-DFEE-45F4-8B01-5607D1B10D70}" dt="2024-10-23T08:59:55.775" v="1215" actId="6549"/>
        <pc:sldMkLst>
          <pc:docMk/>
          <pc:sldMk cId="86565495" sldId="2147472187"/>
        </pc:sldMkLst>
        <pc:spChg chg="mod">
          <ac:chgData name="Adele Bucella" userId="43f89895c35592f4" providerId="LiveId" clId="{97DAA6E0-DFEE-45F4-8B01-5607D1B10D70}" dt="2024-10-23T08:59:55.775" v="1215" actId="6549"/>
          <ac:spMkLst>
            <pc:docMk/>
            <pc:sldMk cId="86565495" sldId="2147472187"/>
            <ac:spMk id="3" creationId="{8B1B7FF1-2BEB-A47E-84ED-AA8DD7477415}"/>
          </ac:spMkLst>
        </pc:spChg>
      </pc:sldChg>
      <pc:sldChg chg="add">
        <pc:chgData name="Adele Bucella" userId="43f89895c35592f4" providerId="LiveId" clId="{97DAA6E0-DFEE-45F4-8B01-5607D1B10D70}" dt="2024-10-23T09:03:52.451" v="1220"/>
        <pc:sldMkLst>
          <pc:docMk/>
          <pc:sldMk cId="1027549023" sldId="2147472188"/>
        </pc:sldMkLst>
      </pc:sldChg>
      <pc:sldChg chg="add">
        <pc:chgData name="Adele Bucella" userId="43f89895c35592f4" providerId="LiveId" clId="{97DAA6E0-DFEE-45F4-8B01-5607D1B10D70}" dt="2024-10-23T16:45:10.860" v="1228"/>
        <pc:sldMkLst>
          <pc:docMk/>
          <pc:sldMk cId="2720617822" sldId="2147472189"/>
        </pc:sldMkLst>
      </pc:sldChg>
      <pc:sldChg chg="add">
        <pc:chgData name="Adele Bucella" userId="43f89895c35592f4" providerId="LiveId" clId="{97DAA6E0-DFEE-45F4-8B01-5607D1B10D70}" dt="2024-10-23T16:45:10.860" v="1228"/>
        <pc:sldMkLst>
          <pc:docMk/>
          <pc:sldMk cId="3183744427" sldId="2147472190"/>
        </pc:sldMkLst>
      </pc:sldChg>
      <pc:sldChg chg="add del">
        <pc:chgData name="Adele Bucella" userId="43f89895c35592f4" providerId="LiveId" clId="{97DAA6E0-DFEE-45F4-8B01-5607D1B10D70}" dt="2024-10-25T11:02:51.587" v="1276" actId="2696"/>
        <pc:sldMkLst>
          <pc:docMk/>
          <pc:sldMk cId="656243911" sldId="2147472191"/>
        </pc:sldMkLst>
      </pc:sldChg>
      <pc:sldChg chg="add del ord">
        <pc:chgData name="Adele Bucella" userId="43f89895c35592f4" providerId="LiveId" clId="{97DAA6E0-DFEE-45F4-8B01-5607D1B10D70}" dt="2024-10-25T10:15:08.103" v="1246" actId="2696"/>
        <pc:sldMkLst>
          <pc:docMk/>
          <pc:sldMk cId="2154403513" sldId="2147472191"/>
        </pc:sldMkLst>
      </pc:sldChg>
      <pc:sldMasterChg chg="delSldLayout">
        <pc:chgData name="Adele Bucella" userId="43f89895c35592f4" providerId="LiveId" clId="{97DAA6E0-DFEE-45F4-8B01-5607D1B10D70}" dt="2024-10-23T16:46:15.010" v="1230" actId="2696"/>
        <pc:sldMasterMkLst>
          <pc:docMk/>
          <pc:sldMasterMk cId="532299092" sldId="2147483687"/>
        </pc:sldMasterMkLst>
        <pc:sldLayoutChg chg="del">
          <pc:chgData name="Adele Bucella" userId="43f89895c35592f4" providerId="LiveId" clId="{97DAA6E0-DFEE-45F4-8B01-5607D1B10D70}" dt="2024-10-22T07:47:50.088" v="984" actId="2696"/>
          <pc:sldLayoutMkLst>
            <pc:docMk/>
            <pc:sldMasterMk cId="532299092" sldId="2147483687"/>
            <pc:sldLayoutMk cId="1960565490" sldId="2147483746"/>
          </pc:sldLayoutMkLst>
        </pc:sldLayoutChg>
        <pc:sldLayoutChg chg="del">
          <pc:chgData name="Adele Bucella" userId="43f89895c35592f4" providerId="LiveId" clId="{97DAA6E0-DFEE-45F4-8B01-5607D1B10D70}" dt="2024-10-20T15:46:34.179" v="623" actId="2696"/>
          <pc:sldLayoutMkLst>
            <pc:docMk/>
            <pc:sldMasterMk cId="532299092" sldId="2147483687"/>
            <pc:sldLayoutMk cId="4121301612" sldId="2147483790"/>
          </pc:sldLayoutMkLst>
        </pc:sldLayoutChg>
        <pc:sldLayoutChg chg="del">
          <pc:chgData name="Adele Bucella" userId="43f89895c35592f4" providerId="LiveId" clId="{97DAA6E0-DFEE-45F4-8B01-5607D1B10D70}" dt="2024-10-20T15:46:34.179" v="623" actId="2696"/>
          <pc:sldLayoutMkLst>
            <pc:docMk/>
            <pc:sldMasterMk cId="532299092" sldId="2147483687"/>
            <pc:sldLayoutMk cId="1722980357" sldId="2147483791"/>
          </pc:sldLayoutMkLst>
        </pc:sldLayoutChg>
        <pc:sldLayoutChg chg="del">
          <pc:chgData name="Adele Bucella" userId="43f89895c35592f4" providerId="LiveId" clId="{97DAA6E0-DFEE-45F4-8B01-5607D1B10D70}" dt="2024-10-20T14:46:34.507" v="222" actId="2696"/>
          <pc:sldLayoutMkLst>
            <pc:docMk/>
            <pc:sldMasterMk cId="532299092" sldId="2147483687"/>
            <pc:sldLayoutMk cId="2588786935" sldId="2147483798"/>
          </pc:sldLayoutMkLst>
        </pc:sldLayoutChg>
        <pc:sldLayoutChg chg="del">
          <pc:chgData name="Adele Bucella" userId="43f89895c35592f4" providerId="LiveId" clId="{97DAA6E0-DFEE-45F4-8B01-5607D1B10D70}" dt="2024-10-23T16:46:15.010" v="1230" actId="2696"/>
          <pc:sldLayoutMkLst>
            <pc:docMk/>
            <pc:sldMasterMk cId="532299092" sldId="2147483687"/>
            <pc:sldLayoutMk cId="4212253478" sldId="2147483799"/>
          </pc:sldLayoutMkLst>
        </pc:sldLayoutChg>
        <pc:sldLayoutChg chg="del">
          <pc:chgData name="Adele Bucella" userId="43f89895c35592f4" providerId="LiveId" clId="{97DAA6E0-DFEE-45F4-8B01-5607D1B10D70}" dt="2024-10-20T14:46:54.506" v="223" actId="2696"/>
          <pc:sldLayoutMkLst>
            <pc:docMk/>
            <pc:sldMasterMk cId="532299092" sldId="2147483687"/>
            <pc:sldLayoutMk cId="3857209521" sldId="2147483800"/>
          </pc:sldLayoutMkLst>
        </pc:sldLayoutChg>
        <pc:sldLayoutChg chg="del">
          <pc:chgData name="Adele Bucella" userId="43f89895c35592f4" providerId="LiveId" clId="{97DAA6E0-DFEE-45F4-8B01-5607D1B10D70}" dt="2024-10-20T14:46:57.240" v="224" actId="2696"/>
          <pc:sldLayoutMkLst>
            <pc:docMk/>
            <pc:sldMasterMk cId="532299092" sldId="2147483687"/>
            <pc:sldLayoutMk cId="4025722262" sldId="2147483801"/>
          </pc:sldLayoutMkLst>
        </pc:sldLayoutChg>
        <pc:sldLayoutChg chg="del">
          <pc:chgData name="Adele Bucella" userId="43f89895c35592f4" providerId="LiveId" clId="{97DAA6E0-DFEE-45F4-8B01-5607D1B10D70}" dt="2024-10-23T16:46:15.010" v="1230" actId="2696"/>
          <pc:sldLayoutMkLst>
            <pc:docMk/>
            <pc:sldMasterMk cId="532299092" sldId="2147483687"/>
            <pc:sldLayoutMk cId="1141246187" sldId="2147483802"/>
          </pc:sldLayoutMkLst>
        </pc:sldLayoutChg>
      </pc:sldMasterChg>
      <pc:sldMasterChg chg="delSldLayout">
        <pc:chgData name="Adele Bucella" userId="43f89895c35592f4" providerId="LiveId" clId="{97DAA6E0-DFEE-45F4-8B01-5607D1B10D70}" dt="2024-10-23T08:27:32.651" v="1206" actId="2696"/>
        <pc:sldMasterMkLst>
          <pc:docMk/>
          <pc:sldMasterMk cId="3521396637" sldId="2147483707"/>
        </pc:sldMasterMkLst>
        <pc:sldLayoutChg chg="del">
          <pc:chgData name="Adele Bucella" userId="43f89895c35592f4" providerId="LiveId" clId="{97DAA6E0-DFEE-45F4-8B01-5607D1B10D70}" dt="2024-10-20T15:47:10.034" v="636" actId="2696"/>
          <pc:sldLayoutMkLst>
            <pc:docMk/>
            <pc:sldMasterMk cId="3521396637" sldId="2147483707"/>
            <pc:sldLayoutMk cId="4244894971" sldId="2147483796"/>
          </pc:sldLayoutMkLst>
        </pc:sldLayoutChg>
        <pc:sldLayoutChg chg="del">
          <pc:chgData name="Adele Bucella" userId="43f89895c35592f4" providerId="LiveId" clId="{97DAA6E0-DFEE-45F4-8B01-5607D1B10D70}" dt="2024-10-20T15:47:01.398" v="635" actId="2696"/>
          <pc:sldLayoutMkLst>
            <pc:docMk/>
            <pc:sldMasterMk cId="3521396637" sldId="2147483707"/>
            <pc:sldLayoutMk cId="351108269" sldId="2147483797"/>
          </pc:sldLayoutMkLst>
        </pc:sldLayoutChg>
        <pc:sldLayoutChg chg="del">
          <pc:chgData name="Adele Bucella" userId="43f89895c35592f4" providerId="LiveId" clId="{97DAA6E0-DFEE-45F4-8B01-5607D1B10D70}" dt="2024-10-20T16:00:50.948" v="772" actId="2696"/>
          <pc:sldLayoutMkLst>
            <pc:docMk/>
            <pc:sldMasterMk cId="3521396637" sldId="2147483707"/>
            <pc:sldLayoutMk cId="2280065062" sldId="2147483803"/>
          </pc:sldLayoutMkLst>
        </pc:sldLayoutChg>
        <pc:sldLayoutChg chg="del">
          <pc:chgData name="Adele Bucella" userId="43f89895c35592f4" providerId="LiveId" clId="{97DAA6E0-DFEE-45F4-8B01-5607D1B10D70}" dt="2024-10-23T08:27:32.651" v="1206" actId="2696"/>
          <pc:sldLayoutMkLst>
            <pc:docMk/>
            <pc:sldMasterMk cId="3521396637" sldId="2147483707"/>
            <pc:sldLayoutMk cId="122010060" sldId="2147483820"/>
          </pc:sldLayoutMkLst>
        </pc:sldLayoutChg>
      </pc:sldMasterChg>
      <pc:sldMasterChg chg="del delSldLayout">
        <pc:chgData name="Adele Bucella" userId="43f89895c35592f4" providerId="LiveId" clId="{97DAA6E0-DFEE-45F4-8B01-5607D1B10D70}" dt="2024-10-20T16:00:37.887" v="771" actId="2696"/>
        <pc:sldMasterMkLst>
          <pc:docMk/>
          <pc:sldMasterMk cId="913947020" sldId="2147483804"/>
        </pc:sldMasterMkLst>
        <pc:sldLayoutChg chg="del">
          <pc:chgData name="Adele Bucella" userId="43f89895c35592f4" providerId="LiveId" clId="{97DAA6E0-DFEE-45F4-8B01-5607D1B10D70}" dt="2024-10-20T16:00:37.887" v="771" actId="2696"/>
          <pc:sldLayoutMkLst>
            <pc:docMk/>
            <pc:sldMasterMk cId="913947020" sldId="2147483804"/>
            <pc:sldLayoutMk cId="3927276224" sldId="2147483805"/>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3639382181" sldId="2147483806"/>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1707377229" sldId="2147483807"/>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1727257300" sldId="2147483808"/>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2420166480" sldId="2147483809"/>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2497755240" sldId="2147483810"/>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427724086" sldId="2147483811"/>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1284204118" sldId="2147483812"/>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1777213951" sldId="2147483813"/>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3752462576" sldId="2147483814"/>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2686068363" sldId="2147483815"/>
          </pc:sldLayoutMkLst>
        </pc:sldLayoutChg>
        <pc:sldLayoutChg chg="del">
          <pc:chgData name="Adele Bucella" userId="43f89895c35592f4" providerId="LiveId" clId="{97DAA6E0-DFEE-45F4-8B01-5607D1B10D70}" dt="2024-10-20T16:00:37.887" v="771" actId="2696"/>
          <pc:sldLayoutMkLst>
            <pc:docMk/>
            <pc:sldMasterMk cId="913947020" sldId="2147483804"/>
            <pc:sldLayoutMk cId="3273069669" sldId="214748381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nacaga\AppData\Roaming\Microsoft\Excel\2021-2027%20Finances%20Detailed%20(16)%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[2021-2027 Finances Detailed (16) (version 1).xlsb]Sheet1!PivotTable7</c:name>
    <c:fmtId val="9"/>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Sheet1!$B$3:$B$4</c:f>
              <c:strCache>
                <c:ptCount val="1"/>
                <c:pt idx="0">
                  <c:v>Non-SUD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Sheet1!$A$5:$A$33</c:f>
              <c:strCache>
                <c:ptCount val="28"/>
                <c:pt idx="0">
                  <c:v>AT</c:v>
                </c:pt>
                <c:pt idx="1">
                  <c:v>BE</c:v>
                </c:pt>
                <c:pt idx="2">
                  <c:v>BG</c:v>
                </c:pt>
                <c:pt idx="3">
                  <c:v>CY</c:v>
                </c:pt>
                <c:pt idx="4">
                  <c:v>CZ</c:v>
                </c:pt>
                <c:pt idx="5">
                  <c:v>DE</c:v>
                </c:pt>
                <c:pt idx="6">
                  <c:v>DK</c:v>
                </c:pt>
                <c:pt idx="7">
                  <c:v>EE</c:v>
                </c:pt>
                <c:pt idx="8">
                  <c:v>EL</c:v>
                </c:pt>
                <c:pt idx="9">
                  <c:v>ES</c:v>
                </c:pt>
                <c:pt idx="10">
                  <c:v>FI</c:v>
                </c:pt>
                <c:pt idx="11">
                  <c:v>FR</c:v>
                </c:pt>
                <c:pt idx="12">
                  <c:v>HR</c:v>
                </c:pt>
                <c:pt idx="13">
                  <c:v>HU</c:v>
                </c:pt>
                <c:pt idx="14">
                  <c:v>IE</c:v>
                </c:pt>
                <c:pt idx="15">
                  <c:v>IT</c:v>
                </c:pt>
                <c:pt idx="16">
                  <c:v>LT</c:v>
                </c:pt>
                <c:pt idx="17">
                  <c:v>LU</c:v>
                </c:pt>
                <c:pt idx="18">
                  <c:v>LV</c:v>
                </c:pt>
                <c:pt idx="19">
                  <c:v>MT</c:v>
                </c:pt>
                <c:pt idx="20">
                  <c:v>NL</c:v>
                </c:pt>
                <c:pt idx="21">
                  <c:v>PL</c:v>
                </c:pt>
                <c:pt idx="22">
                  <c:v>PT</c:v>
                </c:pt>
                <c:pt idx="23">
                  <c:v>RO</c:v>
                </c:pt>
                <c:pt idx="24">
                  <c:v>SE</c:v>
                </c:pt>
                <c:pt idx="25">
                  <c:v>SI</c:v>
                </c:pt>
                <c:pt idx="26">
                  <c:v>SK</c:v>
                </c:pt>
                <c:pt idx="27">
                  <c:v>TC</c:v>
                </c:pt>
              </c:strCache>
            </c:strRef>
          </c:cat>
          <c:val>
            <c:numRef>
              <c:f>Sheet1!$B$5:$B$33</c:f>
              <c:numCache>
                <c:formatCode>#,##0</c:formatCode>
                <c:ptCount val="28"/>
                <c:pt idx="0">
                  <c:v>947657688</c:v>
                </c:pt>
                <c:pt idx="1">
                  <c:v>2188037300.7600002</c:v>
                </c:pt>
                <c:pt idx="2">
                  <c:v>9695524307</c:v>
                </c:pt>
                <c:pt idx="3">
                  <c:v>829005180</c:v>
                </c:pt>
                <c:pt idx="4">
                  <c:v>18147568080.260002</c:v>
                </c:pt>
                <c:pt idx="5">
                  <c:v>18117231780</c:v>
                </c:pt>
                <c:pt idx="6">
                  <c:v>418187747</c:v>
                </c:pt>
                <c:pt idx="7">
                  <c:v>3105294408</c:v>
                </c:pt>
                <c:pt idx="8">
                  <c:v>18477085366</c:v>
                </c:pt>
                <c:pt idx="9">
                  <c:v>31706238184</c:v>
                </c:pt>
                <c:pt idx="10">
                  <c:v>1772189333</c:v>
                </c:pt>
                <c:pt idx="11">
                  <c:v>14590829781.02</c:v>
                </c:pt>
                <c:pt idx="12">
                  <c:v>7667369697</c:v>
                </c:pt>
                <c:pt idx="13">
                  <c:v>19501291114</c:v>
                </c:pt>
                <c:pt idx="14">
                  <c:v>849249288</c:v>
                </c:pt>
                <c:pt idx="15">
                  <c:v>36500628763</c:v>
                </c:pt>
                <c:pt idx="16">
                  <c:v>5341514578</c:v>
                </c:pt>
                <c:pt idx="17">
                  <c:v>34047423</c:v>
                </c:pt>
                <c:pt idx="18">
                  <c:v>4018632322</c:v>
                </c:pt>
                <c:pt idx="19">
                  <c:v>701555129</c:v>
                </c:pt>
                <c:pt idx="20">
                  <c:v>1425931848</c:v>
                </c:pt>
                <c:pt idx="21">
                  <c:v>66023688797.010002</c:v>
                </c:pt>
                <c:pt idx="22">
                  <c:v>18689516290</c:v>
                </c:pt>
                <c:pt idx="23">
                  <c:v>25861325555</c:v>
                </c:pt>
                <c:pt idx="24">
                  <c:v>1595655829</c:v>
                </c:pt>
                <c:pt idx="25">
                  <c:v>2978985510</c:v>
                </c:pt>
                <c:pt idx="26">
                  <c:v>11153650404</c:v>
                </c:pt>
                <c:pt idx="27">
                  <c:v>9789071980.7899971</c:v>
                </c:pt>
              </c:numCache>
            </c:numRef>
          </c:val>
          <c:extLst>
            <c:ext xmlns:c16="http://schemas.microsoft.com/office/drawing/2014/chart" uri="{C3380CC4-5D6E-409C-BE32-E72D297353CC}">
              <c16:uniqueId val="{00000000-5061-42F6-B1A5-26F2A0F2FD8B}"/>
            </c:ext>
          </c:extLst>
        </c:ser>
        <c:ser>
          <c:idx val="1"/>
          <c:order val="1"/>
          <c:tx>
            <c:strRef>
              <c:f>Sheet1!$C$3:$C$4</c:f>
              <c:strCache>
                <c:ptCount val="1"/>
                <c:pt idx="0">
                  <c:v>SUD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Sheet1!$A$5:$A$33</c:f>
              <c:strCache>
                <c:ptCount val="28"/>
                <c:pt idx="0">
                  <c:v>AT</c:v>
                </c:pt>
                <c:pt idx="1">
                  <c:v>BE</c:v>
                </c:pt>
                <c:pt idx="2">
                  <c:v>BG</c:v>
                </c:pt>
                <c:pt idx="3">
                  <c:v>CY</c:v>
                </c:pt>
                <c:pt idx="4">
                  <c:v>CZ</c:v>
                </c:pt>
                <c:pt idx="5">
                  <c:v>DE</c:v>
                </c:pt>
                <c:pt idx="6">
                  <c:v>DK</c:v>
                </c:pt>
                <c:pt idx="7">
                  <c:v>EE</c:v>
                </c:pt>
                <c:pt idx="8">
                  <c:v>EL</c:v>
                </c:pt>
                <c:pt idx="9">
                  <c:v>ES</c:v>
                </c:pt>
                <c:pt idx="10">
                  <c:v>FI</c:v>
                </c:pt>
                <c:pt idx="11">
                  <c:v>FR</c:v>
                </c:pt>
                <c:pt idx="12">
                  <c:v>HR</c:v>
                </c:pt>
                <c:pt idx="13">
                  <c:v>HU</c:v>
                </c:pt>
                <c:pt idx="14">
                  <c:v>IE</c:v>
                </c:pt>
                <c:pt idx="15">
                  <c:v>IT</c:v>
                </c:pt>
                <c:pt idx="16">
                  <c:v>LT</c:v>
                </c:pt>
                <c:pt idx="17">
                  <c:v>LU</c:v>
                </c:pt>
                <c:pt idx="18">
                  <c:v>LV</c:v>
                </c:pt>
                <c:pt idx="19">
                  <c:v>MT</c:v>
                </c:pt>
                <c:pt idx="20">
                  <c:v>NL</c:v>
                </c:pt>
                <c:pt idx="21">
                  <c:v>PL</c:v>
                </c:pt>
                <c:pt idx="22">
                  <c:v>PT</c:v>
                </c:pt>
                <c:pt idx="23">
                  <c:v>RO</c:v>
                </c:pt>
                <c:pt idx="24">
                  <c:v>SE</c:v>
                </c:pt>
                <c:pt idx="25">
                  <c:v>SI</c:v>
                </c:pt>
                <c:pt idx="26">
                  <c:v>SK</c:v>
                </c:pt>
                <c:pt idx="27">
                  <c:v>TC</c:v>
                </c:pt>
              </c:strCache>
            </c:strRef>
          </c:cat>
          <c:val>
            <c:numRef>
              <c:f>Sheet1!$C$5:$C$33</c:f>
              <c:numCache>
                <c:formatCode>#,##0</c:formatCode>
                <c:ptCount val="28"/>
                <c:pt idx="0">
                  <c:v>45406184</c:v>
                </c:pt>
                <c:pt idx="1">
                  <c:v>172296494.24000001</c:v>
                </c:pt>
                <c:pt idx="2">
                  <c:v>436122902</c:v>
                </c:pt>
                <c:pt idx="3">
                  <c:v>72000000</c:v>
                </c:pt>
                <c:pt idx="4">
                  <c:v>2142721278.7400002</c:v>
                </c:pt>
                <c:pt idx="5">
                  <c:v>1029808023</c:v>
                </c:pt>
                <c:pt idx="6">
                  <c:v>18962172</c:v>
                </c:pt>
                <c:pt idx="7">
                  <c:v>137716000</c:v>
                </c:pt>
                <c:pt idx="8">
                  <c:v>981094060</c:v>
                </c:pt>
                <c:pt idx="9">
                  <c:v>2038982829</c:v>
                </c:pt>
                <c:pt idx="10">
                  <c:v>68623188</c:v>
                </c:pt>
                <c:pt idx="11">
                  <c:v>959316698.98000002</c:v>
                </c:pt>
                <c:pt idx="12">
                  <c:v>681275213</c:v>
                </c:pt>
                <c:pt idx="13">
                  <c:v>1405165298</c:v>
                </c:pt>
                <c:pt idx="14">
                  <c:v>54559495</c:v>
                </c:pt>
                <c:pt idx="15">
                  <c:v>2995837991</c:v>
                </c:pt>
                <c:pt idx="16">
                  <c:v>649302661</c:v>
                </c:pt>
                <c:pt idx="17">
                  <c:v>1560000</c:v>
                </c:pt>
                <c:pt idx="18">
                  <c:v>234571421</c:v>
                </c:pt>
                <c:pt idx="19">
                  <c:v>34844884</c:v>
                </c:pt>
                <c:pt idx="20">
                  <c:v>44376349</c:v>
                </c:pt>
                <c:pt idx="21">
                  <c:v>6326369509.9900007</c:v>
                </c:pt>
                <c:pt idx="22">
                  <c:v>3038593130</c:v>
                </c:pt>
                <c:pt idx="23">
                  <c:v>3154533621</c:v>
                </c:pt>
                <c:pt idx="24">
                  <c:v>66972137</c:v>
                </c:pt>
                <c:pt idx="25">
                  <c:v>127654902</c:v>
                </c:pt>
                <c:pt idx="26">
                  <c:v>961698228</c:v>
                </c:pt>
                <c:pt idx="27">
                  <c:v>17897767</c:v>
                </c:pt>
              </c:numCache>
            </c:numRef>
          </c:val>
          <c:extLst>
            <c:ext xmlns:c16="http://schemas.microsoft.com/office/drawing/2014/chart" uri="{C3380CC4-5D6E-409C-BE32-E72D297353CC}">
              <c16:uniqueId val="{00000001-5061-42F6-B1A5-26F2A0F2FD8B}"/>
            </c:ext>
          </c:extLst>
        </c:ser>
        <c:dLbls>
          <c:dLblPos val="ctr"/>
          <c:showLegendKey val="0"/>
          <c:showVal val="1"/>
          <c:showCatName val="0"/>
          <c:showSerName val="0"/>
          <c:showPercent val="0"/>
          <c:showBubbleSize val="0"/>
        </c:dLbls>
        <c:gapWidth val="79"/>
        <c:overlap val="100"/>
        <c:axId val="585887007"/>
        <c:axId val="585887487"/>
      </c:barChart>
      <c:catAx>
        <c:axId val="585887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585887487"/>
        <c:crosses val="autoZero"/>
        <c:auto val="1"/>
        <c:lblAlgn val="ctr"/>
        <c:lblOffset val="100"/>
        <c:noMultiLvlLbl val="0"/>
      </c:catAx>
      <c:valAx>
        <c:axId val="585887487"/>
        <c:scaling>
          <c:orientation val="minMax"/>
        </c:scaling>
        <c:delete val="1"/>
        <c:axPos val="b"/>
        <c:numFmt formatCode="0%" sourceLinked="1"/>
        <c:majorTickMark val="none"/>
        <c:minorTickMark val="none"/>
        <c:tickLblPos val="nextTo"/>
        <c:crossAx val="5858870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[2021-2027 Finances Detailed (16) (version 1).xlsb]Sheet1 (2)!PivotTable7</c:name>
    <c:fmtId val="2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SUD allocation</a:t>
            </a:r>
            <a:r>
              <a:rPr lang="en-US" baseline="0" dirty="0"/>
              <a:t> </a:t>
            </a:r>
            <a:r>
              <a:rPr lang="en-US" dirty="0"/>
              <a:t>by MS and Cohesion</a:t>
            </a:r>
            <a:r>
              <a:rPr lang="en-US" baseline="0" dirty="0"/>
              <a:t> policy funds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57252744253144"/>
          <c:y val="9.3821246653882126E-2"/>
          <c:w val="0.88153192325252305"/>
          <c:h val="0.77125558641297598"/>
        </c:manualLayout>
      </c:layout>
      <c:barChart>
        <c:barDir val="col"/>
        <c:grouping val="stacked"/>
        <c:varyColors val="0"/>
        <c:ser>
          <c:idx val="0"/>
          <c:order val="0"/>
          <c:tx>
            <c:strRef>
              <c:f>'Sheet1 (2)'!$B$3:$B$4</c:f>
              <c:strCache>
                <c:ptCount val="1"/>
                <c:pt idx="0">
                  <c:v>SUD</c:v>
                </c:pt>
              </c:strCache>
            </c:strRef>
          </c:tx>
          <c:spPr>
            <a:solidFill>
              <a:schemeClr val="accent1"/>
            </a:solidFill>
            <a:ln>
              <a:noFill/>
            </a:ln>
            <a:effectLst/>
          </c:spPr>
          <c:invertIfNegative val="0"/>
          <c:cat>
            <c:multiLvlStrRef>
              <c:f>'Sheet1 (2)'!$A$5:$A$75</c:f>
              <c:multiLvlStrCache>
                <c:ptCount val="43"/>
                <c:lvl>
                  <c:pt idx="0">
                    <c:v>ERDF</c:v>
                  </c:pt>
                  <c:pt idx="1">
                    <c:v>ERDF</c:v>
                  </c:pt>
                  <c:pt idx="2">
                    <c:v>ERDF</c:v>
                  </c:pt>
                  <c:pt idx="3">
                    <c:v>ERDF</c:v>
                  </c:pt>
                  <c:pt idx="4">
                    <c:v>CF</c:v>
                  </c:pt>
                  <c:pt idx="5">
                    <c:v>ERDF</c:v>
                  </c:pt>
                  <c:pt idx="6">
                    <c:v>ERDF</c:v>
                  </c:pt>
                  <c:pt idx="7">
                    <c:v>ESF+</c:v>
                  </c:pt>
                  <c:pt idx="8">
                    <c:v>JTF</c:v>
                  </c:pt>
                  <c:pt idx="9">
                    <c:v>ERDF</c:v>
                  </c:pt>
                  <c:pt idx="10">
                    <c:v>ERDF</c:v>
                  </c:pt>
                  <c:pt idx="11">
                    <c:v>ERDF</c:v>
                  </c:pt>
                  <c:pt idx="12">
                    <c:v>ESF+</c:v>
                  </c:pt>
                  <c:pt idx="13">
                    <c:v>JTF</c:v>
                  </c:pt>
                  <c:pt idx="14">
                    <c:v>ERDF</c:v>
                  </c:pt>
                  <c:pt idx="15">
                    <c:v>ERDF</c:v>
                  </c:pt>
                  <c:pt idx="16">
                    <c:v>ERDF</c:v>
                  </c:pt>
                  <c:pt idx="17">
                    <c:v>ESF+</c:v>
                  </c:pt>
                  <c:pt idx="18">
                    <c:v>ERDF</c:v>
                  </c:pt>
                  <c:pt idx="19">
                    <c:v>ERDF</c:v>
                  </c:pt>
                  <c:pt idx="20">
                    <c:v>ESF+</c:v>
                  </c:pt>
                  <c:pt idx="21">
                    <c:v>ERDF</c:v>
                  </c:pt>
                  <c:pt idx="22">
                    <c:v>ERDF</c:v>
                  </c:pt>
                  <c:pt idx="23">
                    <c:v>ESF+</c:v>
                  </c:pt>
                  <c:pt idx="24">
                    <c:v>CF</c:v>
                  </c:pt>
                  <c:pt idx="25">
                    <c:v>ERDF</c:v>
                  </c:pt>
                  <c:pt idx="26">
                    <c:v>ESF+</c:v>
                  </c:pt>
                  <c:pt idx="27">
                    <c:v>ERDF</c:v>
                  </c:pt>
                  <c:pt idx="28">
                    <c:v>ERDF</c:v>
                  </c:pt>
                  <c:pt idx="29">
                    <c:v>ERDF</c:v>
                  </c:pt>
                  <c:pt idx="30">
                    <c:v>ERDF</c:v>
                  </c:pt>
                  <c:pt idx="31">
                    <c:v>ERDF</c:v>
                  </c:pt>
                  <c:pt idx="32">
                    <c:v>ESF+</c:v>
                  </c:pt>
                  <c:pt idx="33">
                    <c:v>JTF</c:v>
                  </c:pt>
                  <c:pt idx="34">
                    <c:v>ERDF</c:v>
                  </c:pt>
                  <c:pt idx="35">
                    <c:v>ESF+</c:v>
                  </c:pt>
                  <c:pt idx="36">
                    <c:v>ERDF</c:v>
                  </c:pt>
                  <c:pt idx="37">
                    <c:v>ESF+</c:v>
                  </c:pt>
                  <c:pt idx="38">
                    <c:v>JTF</c:v>
                  </c:pt>
                  <c:pt idx="39">
                    <c:v>ERDF</c:v>
                  </c:pt>
                  <c:pt idx="40">
                    <c:v>ERDF</c:v>
                  </c:pt>
                  <c:pt idx="41">
                    <c:v>CF</c:v>
                  </c:pt>
                  <c:pt idx="42">
                    <c:v>ERDF</c:v>
                  </c:pt>
                </c:lvl>
                <c:lvl>
                  <c:pt idx="0">
                    <c:v>AT</c:v>
                  </c:pt>
                  <c:pt idx="1">
                    <c:v>BE</c:v>
                  </c:pt>
                  <c:pt idx="2">
                    <c:v>BG</c:v>
                  </c:pt>
                  <c:pt idx="3">
                    <c:v>CY</c:v>
                  </c:pt>
                  <c:pt idx="4">
                    <c:v>CZ</c:v>
                  </c:pt>
                  <c:pt idx="6">
                    <c:v>DE</c:v>
                  </c:pt>
                  <c:pt idx="9">
                    <c:v>DK</c:v>
                  </c:pt>
                  <c:pt idx="10">
                    <c:v>EE</c:v>
                  </c:pt>
                  <c:pt idx="11">
                    <c:v>EL</c:v>
                  </c:pt>
                  <c:pt idx="14">
                    <c:v>ES</c:v>
                  </c:pt>
                  <c:pt idx="15">
                    <c:v>FI</c:v>
                  </c:pt>
                  <c:pt idx="16">
                    <c:v>FR</c:v>
                  </c:pt>
                  <c:pt idx="18">
                    <c:v>HR</c:v>
                  </c:pt>
                  <c:pt idx="19">
                    <c:v>HU</c:v>
                  </c:pt>
                  <c:pt idx="21">
                    <c:v>IE</c:v>
                  </c:pt>
                  <c:pt idx="22">
                    <c:v>IT</c:v>
                  </c:pt>
                  <c:pt idx="24">
                    <c:v>LT</c:v>
                  </c:pt>
                  <c:pt idx="27">
                    <c:v>LU</c:v>
                  </c:pt>
                  <c:pt idx="28">
                    <c:v>LV</c:v>
                  </c:pt>
                  <c:pt idx="29">
                    <c:v>MT</c:v>
                  </c:pt>
                  <c:pt idx="30">
                    <c:v>NL</c:v>
                  </c:pt>
                  <c:pt idx="31">
                    <c:v>PL</c:v>
                  </c:pt>
                  <c:pt idx="34">
                    <c:v>PT</c:v>
                  </c:pt>
                  <c:pt idx="36">
                    <c:v>RO</c:v>
                  </c:pt>
                  <c:pt idx="39">
                    <c:v>SE</c:v>
                  </c:pt>
                  <c:pt idx="40">
                    <c:v>SI</c:v>
                  </c:pt>
                  <c:pt idx="41">
                    <c:v>SK</c:v>
                  </c:pt>
                </c:lvl>
              </c:multiLvlStrCache>
            </c:multiLvlStrRef>
          </c:cat>
          <c:val>
            <c:numRef>
              <c:f>'Sheet1 (2)'!$B$5:$B$75</c:f>
              <c:numCache>
                <c:formatCode>#,##0</c:formatCode>
                <c:ptCount val="43"/>
                <c:pt idx="0">
                  <c:v>45406184</c:v>
                </c:pt>
                <c:pt idx="1">
                  <c:v>172296494.24000001</c:v>
                </c:pt>
                <c:pt idx="2">
                  <c:v>436122902</c:v>
                </c:pt>
                <c:pt idx="3">
                  <c:v>72000000</c:v>
                </c:pt>
                <c:pt idx="4">
                  <c:v>987144282</c:v>
                </c:pt>
                <c:pt idx="5">
                  <c:v>1155576996.74</c:v>
                </c:pt>
                <c:pt idx="6">
                  <c:v>933921228</c:v>
                </c:pt>
                <c:pt idx="7">
                  <c:v>55886795</c:v>
                </c:pt>
                <c:pt idx="8">
                  <c:v>40000000</c:v>
                </c:pt>
                <c:pt idx="9">
                  <c:v>18962172</c:v>
                </c:pt>
                <c:pt idx="10">
                  <c:v>137716000</c:v>
                </c:pt>
                <c:pt idx="11">
                  <c:v>909686797</c:v>
                </c:pt>
                <c:pt idx="12">
                  <c:v>60357263</c:v>
                </c:pt>
                <c:pt idx="13">
                  <c:v>11050000</c:v>
                </c:pt>
                <c:pt idx="14">
                  <c:v>2038982829</c:v>
                </c:pt>
                <c:pt idx="15">
                  <c:v>68623188</c:v>
                </c:pt>
                <c:pt idx="16">
                  <c:v>952316698.98000002</c:v>
                </c:pt>
                <c:pt idx="17">
                  <c:v>7000000</c:v>
                </c:pt>
                <c:pt idx="18">
                  <c:v>681275213</c:v>
                </c:pt>
                <c:pt idx="19">
                  <c:v>1187962426</c:v>
                </c:pt>
                <c:pt idx="20">
                  <c:v>217202872</c:v>
                </c:pt>
                <c:pt idx="21">
                  <c:v>54559495</c:v>
                </c:pt>
                <c:pt idx="22">
                  <c:v>2490833799</c:v>
                </c:pt>
                <c:pt idx="23">
                  <c:v>505004192</c:v>
                </c:pt>
                <c:pt idx="24">
                  <c:v>59000000</c:v>
                </c:pt>
                <c:pt idx="25">
                  <c:v>561292821</c:v>
                </c:pt>
                <c:pt idx="26">
                  <c:v>29009840</c:v>
                </c:pt>
                <c:pt idx="27">
                  <c:v>1560000</c:v>
                </c:pt>
                <c:pt idx="28">
                  <c:v>234571421</c:v>
                </c:pt>
                <c:pt idx="29">
                  <c:v>34844884</c:v>
                </c:pt>
                <c:pt idx="30">
                  <c:v>44376349</c:v>
                </c:pt>
                <c:pt idx="31">
                  <c:v>5253277764.3899994</c:v>
                </c:pt>
                <c:pt idx="32">
                  <c:v>512030018.60000002</c:v>
                </c:pt>
                <c:pt idx="33">
                  <c:v>561061727</c:v>
                </c:pt>
                <c:pt idx="34">
                  <c:v>2812419130</c:v>
                </c:pt>
                <c:pt idx="35">
                  <c:v>226174000</c:v>
                </c:pt>
                <c:pt idx="36">
                  <c:v>2816580756</c:v>
                </c:pt>
                <c:pt idx="37">
                  <c:v>181547050</c:v>
                </c:pt>
                <c:pt idx="38">
                  <c:v>156405815</c:v>
                </c:pt>
                <c:pt idx="39">
                  <c:v>66972137</c:v>
                </c:pt>
                <c:pt idx="40">
                  <c:v>127654902</c:v>
                </c:pt>
                <c:pt idx="41">
                  <c:v>228891000</c:v>
                </c:pt>
                <c:pt idx="42">
                  <c:v>732807228</c:v>
                </c:pt>
              </c:numCache>
            </c:numRef>
          </c:val>
          <c:extLst>
            <c:ext xmlns:c16="http://schemas.microsoft.com/office/drawing/2014/chart" uri="{C3380CC4-5D6E-409C-BE32-E72D297353CC}">
              <c16:uniqueId val="{00000000-9D30-4CFC-9E7D-57F67E79BDC9}"/>
            </c:ext>
          </c:extLst>
        </c:ser>
        <c:dLbls>
          <c:showLegendKey val="0"/>
          <c:showVal val="0"/>
          <c:showCatName val="0"/>
          <c:showSerName val="0"/>
          <c:showPercent val="0"/>
          <c:showBubbleSize val="0"/>
        </c:dLbls>
        <c:gapWidth val="150"/>
        <c:overlap val="100"/>
        <c:axId val="1058535503"/>
        <c:axId val="1058534543"/>
      </c:barChart>
      <c:catAx>
        <c:axId val="105853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34543"/>
        <c:crosses val="autoZero"/>
        <c:auto val="1"/>
        <c:lblAlgn val="ctr"/>
        <c:lblOffset val="100"/>
        <c:noMultiLvlLbl val="0"/>
      </c:catAx>
      <c:valAx>
        <c:axId val="1058534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35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5_0.xml><?xml version="1.0" encoding="utf-8"?>
<p188:cmLst xmlns:a="http://schemas.openxmlformats.org/drawingml/2006/main" xmlns:r="http://schemas.openxmlformats.org/officeDocument/2006/relationships" xmlns:p188="http://schemas.microsoft.com/office/powerpoint/2018/8/main">
  <p188:cm id="{8C924696-B7F2-44F7-8C4D-93BABB0BBB79}" authorId="{815A75F6-9CF3-E555-0DC9-BD3930DF7A8F}" created="2024-11-27T14:54:23.688">
    <pc:sldMkLst xmlns:pc="http://schemas.microsoft.com/office/powerpoint/2013/main/command">
      <pc:docMk/>
      <pc:sldMk cId="0" sldId="261"/>
    </pc:sldMkLst>
    <p188:txBody>
      <a:bodyPr/>
      <a:lstStyle/>
      <a:p>
        <a:r>
          <a:rPr lang="it-IT"/>
          <a:t>Questa slide ha moltissime informazioni, molto rilevanti. L’ultima colonna contiene già in sintesi gli aspetti più importanti del ruolo della UA e delle MAs</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03766A47-2E29-4386-8157-FD5277DF0BEE}" authorId="{815A75F6-9CF3-E555-0DC9-BD3930DF7A8F}" created="2024-11-27T13:39:29.497">
    <ac:txMkLst xmlns:ac="http://schemas.microsoft.com/office/drawing/2013/main/command">
      <pc:docMk xmlns:pc="http://schemas.microsoft.com/office/powerpoint/2013/main/command"/>
      <pc:sldMk xmlns:pc="http://schemas.microsoft.com/office/powerpoint/2013/main/command" cId="0" sldId="262"/>
      <ac:spMk id="197" creationId="{00000000-0000-0000-0000-000000000000}"/>
      <ac:txMk cp="0" len="39">
        <ac:context len="40" hash="2787778623"/>
      </ac:txMk>
    </ac:txMkLst>
    <p188:pos x="8758096" y="350243"/>
    <p188:txBody>
      <a:bodyPr/>
      <a:lstStyle/>
      <a:p>
        <a:r>
          <a:rPr lang="it-IT"/>
          <a:t>Suggerimento: Territorial Focus of SUD</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7D37F752-7FCA-4736-86D5-C2B4886FD43B}" authorId="{815A75F6-9CF3-E555-0DC9-BD3930DF7A8F}" created="2024-11-27T14:33:17.876">
    <pc:sldMkLst xmlns:pc="http://schemas.microsoft.com/office/powerpoint/2013/main/command">
      <pc:docMk/>
      <pc:sldMk cId="0" sldId="264"/>
    </pc:sldMkLst>
    <p188:txBody>
      <a:bodyPr/>
      <a:lstStyle/>
      <a:p>
        <a:r>
          <a:rPr lang="it-IT"/>
          <a:t>Suggerimento: riportare i PO per intensità di budget (dal più al meno). </a:t>
        </a:r>
      </a:p>
    </p188:txBody>
  </p188:cm>
  <p188:cm id="{46A07396-1F52-4008-B3A3-03FB3BC827B3}" authorId="{815A75F6-9CF3-E555-0DC9-BD3930DF7A8F}" created="2024-11-27T14:35:02.460">
    <pc:sldMkLst xmlns:pc="http://schemas.microsoft.com/office/powerpoint/2013/main/command">
      <pc:docMk/>
      <pc:sldMk cId="0" sldId="264"/>
    </pc:sldMkLst>
    <p188:txBody>
      <a:bodyPr/>
      <a:lstStyle/>
      <a:p>
        <a:r>
          <a:rPr lang="it-IT"/>
          <a:t>Suggerimento: questa slide può essere anche rimossa.</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2BCA3DDE-2FDF-4A03-9757-1D0A5DB135FA}" authorId="{815A75F6-9CF3-E555-0DC9-BD3930DF7A8F}" created="2024-11-27T14:30:51.114">
    <pc:sldMkLst xmlns:pc="http://schemas.microsoft.com/office/powerpoint/2013/main/command">
      <pc:docMk/>
      <pc:sldMk cId="0" sldId="265"/>
    </pc:sldMkLst>
    <p188:txBody>
      <a:bodyPr/>
      <a:lstStyle/>
      <a:p>
        <a:r>
          <a:rPr lang="it-IT"/>
          <a:t>Suggerimento: indicare il range di budget per singola strategia (10-20 milioni)</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C407874B-65AB-45CD-85AF-4D36B80F2FDA}" authorId="{815A75F6-9CF3-E555-0DC9-BD3930DF7A8F}" created="2024-11-27T14:40:58.136">
    <pc:sldMkLst xmlns:pc="http://schemas.microsoft.com/office/powerpoint/2013/main/command">
      <pc:docMk/>
      <pc:sldMk cId="0" sldId="270"/>
    </pc:sldMkLst>
    <p188:txBody>
      <a:bodyPr/>
      <a:lstStyle/>
      <a:p>
        <a:r>
          <a:rPr lang="it-IT"/>
          <a:t>Questa slide può rimanere se viene presentata in termini generali. </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906A269E-B3CD-4772-9E41-7E5A0A1ABB36}" authorId="{815A75F6-9CF3-E555-0DC9-BD3930DF7A8F}" created="2024-11-27T14:41:03.441">
    <pc:sldMkLst xmlns:pc="http://schemas.microsoft.com/office/powerpoint/2013/main/command">
      <pc:docMk/>
      <pc:sldMk cId="0" sldId="271"/>
    </pc:sldMkLst>
    <p188:txBody>
      <a:bodyPr/>
      <a:lstStyle/>
      <a:p>
        <a:r>
          <a:rPr lang="it-IT"/>
          <a:t>Questa slide può rimanere se viene presentata in termini generali. </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07BAEF4B-B1BC-48CF-B9C8-809103F68033}" authorId="{815A75F6-9CF3-E555-0DC9-BD3930DF7A8F}" created="2024-11-27T14:58:15.537">
    <pc:sldMkLst xmlns:pc="http://schemas.microsoft.com/office/powerpoint/2013/main/command">
      <pc:docMk/>
      <pc:sldMk cId="0" sldId="273"/>
    </pc:sldMkLst>
    <p188:txBody>
      <a:bodyPr/>
      <a:lstStyle/>
      <a:p>
        <a:r>
          <a:rPr lang="it-IT"/>
          <a:t>Interessanti e non comuni informazioni sull’attuazione. Bene!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995E529-E273-D448-ED9B-AFE57A6C10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6BF74CF3-695C-C7EF-1C21-E7B6BDE3D1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C9DC3-53AD-684F-AFE5-DB3873D534EF}" type="datetimeFigureOut">
              <a:rPr lang="fr-FR" smtClean="0"/>
              <a:t>09/12/2024</a:t>
            </a:fld>
            <a:endParaRPr lang="fr-FR" dirty="0"/>
          </a:p>
        </p:txBody>
      </p:sp>
      <p:sp>
        <p:nvSpPr>
          <p:cNvPr id="4" name="Espace réservé du pied de page 3">
            <a:extLst>
              <a:ext uri="{FF2B5EF4-FFF2-40B4-BE49-F238E27FC236}">
                <a16:creationId xmlns:a16="http://schemas.microsoft.com/office/drawing/2014/main" id="{18EA1607-16B1-8573-0E7A-B041869D9B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CADB0FE0-B1A1-AB2C-42B3-2E839046BC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5ED130-5ED8-FA45-B0E5-44447B71DB31}" type="slidenum">
              <a:rPr lang="fr-FR" smtClean="0"/>
              <a:t>‹#›</a:t>
            </a:fld>
            <a:endParaRPr lang="fr-FR" dirty="0"/>
          </a:p>
        </p:txBody>
      </p:sp>
    </p:spTree>
    <p:extLst>
      <p:ext uri="{BB962C8B-B14F-4D97-AF65-F5344CB8AC3E}">
        <p14:creationId xmlns:p14="http://schemas.microsoft.com/office/powerpoint/2010/main" val="99418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B666A-20D5-9B44-8338-A578FBD165BA}" type="datetimeFigureOut">
              <a:rPr lang="fr-FR" smtClean="0"/>
              <a:t>09/12/2024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F0CB1-8A34-8A4F-8A6E-8BB08A91ECBB}" type="slidenum">
              <a:rPr lang="fr-FR" smtClean="0"/>
              <a:t>‹#›</a:t>
            </a:fld>
            <a:endParaRPr lang="fr-FR" dirty="0"/>
          </a:p>
        </p:txBody>
      </p:sp>
    </p:spTree>
    <p:extLst>
      <p:ext uri="{BB962C8B-B14F-4D97-AF65-F5344CB8AC3E}">
        <p14:creationId xmlns:p14="http://schemas.microsoft.com/office/powerpoint/2010/main" val="365573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237490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FEECFB-0FED-4243-85C7-E7308F3A0DF8}" type="slidenum">
              <a:rPr lang="en-IE" smtClean="0"/>
              <a:t>13</a:t>
            </a:fld>
            <a:endParaRPr lang="en-IE"/>
          </a:p>
        </p:txBody>
      </p:sp>
    </p:spTree>
    <p:extLst>
      <p:ext uri="{BB962C8B-B14F-4D97-AF65-F5344CB8AC3E}">
        <p14:creationId xmlns:p14="http://schemas.microsoft.com/office/powerpoint/2010/main" val="61500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FEECFB-0FED-4243-85C7-E7308F3A0DF8}" type="slidenum">
              <a:rPr lang="en-IE" smtClean="0"/>
              <a:t>14</a:t>
            </a:fld>
            <a:endParaRPr lang="en-IE"/>
          </a:p>
        </p:txBody>
      </p:sp>
    </p:spTree>
    <p:extLst>
      <p:ext uri="{BB962C8B-B14F-4D97-AF65-F5344CB8AC3E}">
        <p14:creationId xmlns:p14="http://schemas.microsoft.com/office/powerpoint/2010/main" val="231757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FEECFB-0FED-4243-85C7-E7308F3A0DF8}" type="slidenum">
              <a:rPr lang="en-IE" smtClean="0"/>
              <a:t>15</a:t>
            </a:fld>
            <a:endParaRPr lang="en-IE"/>
          </a:p>
        </p:txBody>
      </p:sp>
    </p:spTree>
    <p:extLst>
      <p:ext uri="{BB962C8B-B14F-4D97-AF65-F5344CB8AC3E}">
        <p14:creationId xmlns:p14="http://schemas.microsoft.com/office/powerpoint/2010/main" val="419864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13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defRPr/>
            </a:pP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49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FEECFB-0FED-4243-85C7-E7308F3A0DF8}" type="slidenum">
              <a:rPr lang="en-IE" smtClean="0"/>
              <a:t>19</a:t>
            </a:fld>
            <a:endParaRPr lang="en-IE"/>
          </a:p>
        </p:txBody>
      </p:sp>
    </p:spTree>
    <p:extLst>
      <p:ext uri="{BB962C8B-B14F-4D97-AF65-F5344CB8AC3E}">
        <p14:creationId xmlns:p14="http://schemas.microsoft.com/office/powerpoint/2010/main" val="352841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20</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15f6f114c2_1_6: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315f6f114c2_1_6:notes"/>
          <p:cNvSpPr txBox="1">
            <a:spLocks noGrp="1"/>
          </p:cNvSpPr>
          <p:nvPr>
            <p:ph type="body" idx="1"/>
          </p:nvPr>
        </p:nvSpPr>
        <p:spPr>
          <a:xfrm>
            <a:off x="672467" y="4642765"/>
            <a:ext cx="5379600" cy="4398300"/>
          </a:xfrm>
          <a:prstGeom prst="rect">
            <a:avLst/>
          </a:prstGeom>
          <a:noFill/>
          <a:ln>
            <a:noFill/>
          </a:ln>
        </p:spPr>
        <p:txBody>
          <a:bodyPr spcFirstLastPara="1" wrap="square" lIns="91175" tIns="91175" rIns="91175" bIns="91175" anchor="t" anchorCtr="0">
            <a:noAutofit/>
          </a:bodyPr>
          <a:lstStyle/>
          <a:p>
            <a:pPr marL="0" lvl="0" indent="0" algn="l" rtl="0">
              <a:lnSpc>
                <a:spcPct val="100000"/>
              </a:lnSpc>
              <a:spcBef>
                <a:spcPts val="0"/>
              </a:spcBef>
              <a:spcAft>
                <a:spcPts val="0"/>
              </a:spcAft>
              <a:buSzPts val="10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161bc221bf_2_71:notes"/>
          <p:cNvSpPr>
            <a:spLocks noGrp="1" noRot="1" noChangeAspect="1"/>
          </p:cNvSpPr>
          <p:nvPr>
            <p:ph type="sldImg" idx="2"/>
          </p:nvPr>
        </p:nvSpPr>
        <p:spPr>
          <a:xfrm>
            <a:off x="-19050" y="414338"/>
            <a:ext cx="6738938" cy="3790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3161bc221bf_2_71:notes"/>
          <p:cNvSpPr txBox="1">
            <a:spLocks noGrp="1"/>
          </p:cNvSpPr>
          <p:nvPr>
            <p:ph type="body" idx="1"/>
          </p:nvPr>
        </p:nvSpPr>
        <p:spPr>
          <a:xfrm>
            <a:off x="276448" y="4459200"/>
            <a:ext cx="6038100" cy="4839900"/>
          </a:xfrm>
          <a:prstGeom prst="rect">
            <a:avLst/>
          </a:prstGeom>
          <a:solidFill>
            <a:schemeClr val="lt1"/>
          </a:solidFill>
          <a:ln>
            <a:noFill/>
          </a:ln>
        </p:spPr>
        <p:txBody>
          <a:bodyPr spcFirstLastPara="1" wrap="square" lIns="112775" tIns="56350" rIns="112775" bIns="56350" anchor="t" anchorCtr="0">
            <a:noAutofit/>
          </a:bodyPr>
          <a:lstStyle/>
          <a:p>
            <a:pPr marL="0" lvl="0" indent="0" algn="ctr" rtl="0">
              <a:lnSpc>
                <a:spcPct val="100000"/>
              </a:lnSpc>
              <a:spcBef>
                <a:spcPts val="0"/>
              </a:spcBef>
              <a:spcAft>
                <a:spcPts val="0"/>
              </a:spcAft>
              <a:buSzPts val="2500"/>
              <a:buNone/>
            </a:pPr>
            <a:r>
              <a:rPr lang="it-IT" sz="900"/>
              <a:t>Aree Urbane della programmazione 2014-2020: 34 Comuni</a:t>
            </a:r>
            <a:endParaRPr sz="900"/>
          </a:p>
          <a:p>
            <a:pPr marL="0" lvl="0" indent="0" algn="l" rtl="0">
              <a:lnSpc>
                <a:spcPct val="100000"/>
              </a:lnSpc>
              <a:spcBef>
                <a:spcPts val="0"/>
              </a:spcBef>
              <a:spcAft>
                <a:spcPts val="0"/>
              </a:spcAft>
              <a:buSzPts val="2500"/>
              <a:buNone/>
            </a:pPr>
            <a:r>
              <a:rPr lang="it-IT" sz="900"/>
              <a:t>SPECIFICARE CHI è AU</a:t>
            </a:r>
            <a:endParaRPr sz="900"/>
          </a:p>
          <a:p>
            <a:pPr marL="0" lvl="0" indent="0" algn="l" rtl="0">
              <a:lnSpc>
                <a:spcPct val="100000"/>
              </a:lnSpc>
              <a:spcBef>
                <a:spcPts val="0"/>
              </a:spcBef>
              <a:spcAft>
                <a:spcPts val="0"/>
              </a:spcAft>
              <a:buSzPts val="2500"/>
              <a:buNone/>
            </a:pPr>
            <a:endParaRPr sz="900"/>
          </a:p>
          <a:p>
            <a:pPr marL="0" lvl="0" indent="0" algn="l" rtl="0">
              <a:lnSpc>
                <a:spcPct val="100000"/>
              </a:lnSpc>
              <a:spcBef>
                <a:spcPts val="0"/>
              </a:spcBef>
              <a:spcAft>
                <a:spcPts val="0"/>
              </a:spcAft>
              <a:buSzPts val="2500"/>
              <a:buNone/>
            </a:pPr>
            <a:r>
              <a:rPr lang="it-IT" sz="900"/>
              <a:t>VERONA: 3 Comuni - Verona, San Giovanni Lupatoto, Buttapietra</a:t>
            </a:r>
            <a:endParaRPr sz="900"/>
          </a:p>
          <a:p>
            <a:pPr marL="0" lvl="0" indent="0" algn="l" rtl="0">
              <a:lnSpc>
                <a:spcPct val="100000"/>
              </a:lnSpc>
              <a:spcBef>
                <a:spcPts val="0"/>
              </a:spcBef>
              <a:spcAft>
                <a:spcPts val="0"/>
              </a:spcAft>
              <a:buSzPts val="2500"/>
              <a:buNone/>
            </a:pPr>
            <a:r>
              <a:rPr lang="it-IT" sz="900"/>
              <a:t>PADOVA: 3 Comuni - Padova, Maserà di Padova e Albignasego</a:t>
            </a:r>
            <a:endParaRPr sz="900"/>
          </a:p>
          <a:p>
            <a:pPr marL="0" lvl="0" indent="0" algn="l" rtl="0">
              <a:lnSpc>
                <a:spcPct val="100000"/>
              </a:lnSpc>
              <a:spcBef>
                <a:spcPts val="0"/>
              </a:spcBef>
              <a:spcAft>
                <a:spcPts val="0"/>
              </a:spcAft>
              <a:buSzPts val="2500"/>
              <a:buNone/>
            </a:pPr>
            <a:r>
              <a:rPr lang="it-IT" sz="900"/>
              <a:t>VENEZIA: 6 Comuni - Venezia, Marcon, Mirano, Quarto d’Altino, Salzano e Spinea</a:t>
            </a:r>
            <a:endParaRPr sz="900"/>
          </a:p>
          <a:p>
            <a:pPr marL="0" lvl="0" indent="0" algn="l" rtl="0">
              <a:lnSpc>
                <a:spcPct val="100000"/>
              </a:lnSpc>
              <a:spcBef>
                <a:spcPts val="0"/>
              </a:spcBef>
              <a:spcAft>
                <a:spcPts val="0"/>
              </a:spcAft>
              <a:buSzPts val="2500"/>
              <a:buNone/>
            </a:pPr>
            <a:r>
              <a:rPr lang="it-IT" sz="900"/>
              <a:t>VICENZA: 6 Comuni - Vicenza, Altavilla Vicentina, Caldogno, Creazzo, Sovizzo, Torri di Quartesolo</a:t>
            </a:r>
            <a:endParaRPr sz="900"/>
          </a:p>
          <a:p>
            <a:pPr marL="0" lvl="0" indent="0" algn="l" rtl="0">
              <a:lnSpc>
                <a:spcPct val="100000"/>
              </a:lnSpc>
              <a:spcBef>
                <a:spcPts val="0"/>
              </a:spcBef>
              <a:spcAft>
                <a:spcPts val="0"/>
              </a:spcAft>
              <a:buSzPts val="2500"/>
              <a:buNone/>
            </a:pPr>
            <a:r>
              <a:rPr lang="it-IT" sz="900"/>
              <a:t>TREVISO: 6 Comuni -Treviso, Silea, Casier, Paese, Villorba e Preganziol</a:t>
            </a:r>
            <a:endParaRPr sz="900"/>
          </a:p>
          <a:p>
            <a:pPr marL="0" lvl="0" indent="0" algn="l" rtl="0">
              <a:lnSpc>
                <a:spcPct val="100000"/>
              </a:lnSpc>
              <a:spcBef>
                <a:spcPts val="0"/>
              </a:spcBef>
              <a:spcAft>
                <a:spcPts val="0"/>
              </a:spcAft>
              <a:buSzPts val="2500"/>
              <a:buNone/>
            </a:pPr>
            <a:r>
              <a:rPr lang="it-IT" sz="900"/>
              <a:t>MONTEBELLUNA: 10 Comuni - Montebelluna, Castelfranco Veneto, Altivole, Asolo, Caerano di San Marco, 		Istrana, Maser, Riese Pio X°, Trevignano, Vedelago</a:t>
            </a:r>
            <a:endParaRPr sz="900"/>
          </a:p>
          <a:p>
            <a:pPr marL="0" lvl="0" indent="0" algn="l" rtl="0">
              <a:lnSpc>
                <a:spcPct val="100000"/>
              </a:lnSpc>
              <a:spcBef>
                <a:spcPts val="0"/>
              </a:spcBef>
              <a:spcAft>
                <a:spcPts val="0"/>
              </a:spcAft>
              <a:buSzPts val="2500"/>
              <a:buNone/>
            </a:pPr>
            <a:endParaRPr sz="900"/>
          </a:p>
          <a:p>
            <a:pPr marL="0" lvl="0" indent="0" algn="ctr" rtl="0">
              <a:lnSpc>
                <a:spcPct val="100000"/>
              </a:lnSpc>
              <a:spcBef>
                <a:spcPts val="0"/>
              </a:spcBef>
              <a:spcAft>
                <a:spcPts val="0"/>
              </a:spcAft>
              <a:buSzPts val="2500"/>
              <a:buNone/>
            </a:pPr>
            <a:r>
              <a:rPr lang="it-IT" sz="900"/>
              <a:t>Aree della programmazione 2021-2027: 125 Comuni</a:t>
            </a:r>
            <a:endParaRPr sz="900"/>
          </a:p>
          <a:p>
            <a:pPr marL="165100" lvl="0" indent="-165100" algn="l" rtl="0">
              <a:lnSpc>
                <a:spcPct val="100000"/>
              </a:lnSpc>
              <a:spcBef>
                <a:spcPts val="0"/>
              </a:spcBef>
              <a:spcAft>
                <a:spcPts val="0"/>
              </a:spcAft>
              <a:buSzPts val="900"/>
              <a:buFont typeface="Arial"/>
              <a:buChar char="•"/>
            </a:pPr>
            <a:r>
              <a:rPr lang="it-IT" sz="900" b="1" u="sng"/>
              <a:t>Verona: 10 Comuni –</a:t>
            </a:r>
            <a:r>
              <a:rPr lang="it-IT" sz="900"/>
              <a:t> </a:t>
            </a:r>
            <a:r>
              <a:rPr lang="it-IT" sz="800"/>
              <a:t>VERONA, BUSSOLENGO, CASTEL D'AZZANO, PESCANTINA, SAN GIOVANNI LUPATOTO, SAN MARTINO BUON ALBERGO, SAN PIETRO IN CARIANO, SOMMACAMPAGNA, SONA, VILLAFRANCA DI VERONA</a:t>
            </a:r>
            <a:endParaRPr/>
          </a:p>
          <a:p>
            <a:pPr marL="165100" lvl="0" indent="-165100" algn="l" rtl="0">
              <a:lnSpc>
                <a:spcPct val="100000"/>
              </a:lnSpc>
              <a:spcBef>
                <a:spcPts val="0"/>
              </a:spcBef>
              <a:spcAft>
                <a:spcPts val="0"/>
              </a:spcAft>
              <a:buSzPts val="900"/>
              <a:buFont typeface="Arial"/>
              <a:buChar char="•"/>
            </a:pPr>
            <a:r>
              <a:rPr lang="it-IT" sz="900" b="1" u="sng"/>
              <a:t>Padova: 9 Comuni </a:t>
            </a:r>
            <a:r>
              <a:rPr lang="it-IT" sz="900"/>
              <a:t>– </a:t>
            </a:r>
            <a:r>
              <a:rPr lang="it-IT" sz="800"/>
              <a:t>PADOVA, ABANO TERME, ALBIGNASEGO, MASERÀ  DI PADOVA, NOVENTA PADOVANA, PONTE SAN NICOLÒ, RUBANO, SELVAZZANO DENTRO, VIGONZA</a:t>
            </a:r>
            <a:endParaRPr/>
          </a:p>
          <a:p>
            <a:pPr marL="165100" lvl="0" indent="-165100" algn="l" rtl="0">
              <a:lnSpc>
                <a:spcPct val="100000"/>
              </a:lnSpc>
              <a:spcBef>
                <a:spcPts val="0"/>
              </a:spcBef>
              <a:spcAft>
                <a:spcPts val="0"/>
              </a:spcAft>
              <a:buSzPts val="900"/>
              <a:buFont typeface="Arial"/>
              <a:buChar char="•"/>
            </a:pPr>
            <a:r>
              <a:rPr lang="it-IT" sz="900" b="1" u="sng"/>
              <a:t>Venezia: 13 Comuni </a:t>
            </a:r>
            <a:r>
              <a:rPr lang="it-IT" sz="900"/>
              <a:t>– </a:t>
            </a:r>
            <a:r>
              <a:rPr lang="it-IT" sz="800"/>
              <a:t>VENEZIA, CAMPAGNA LUPIA, CAMPOLONGO MAGGIORE, CHIOGGIA, FOSSÒ, MARTELLAGO, MIRA, MIRANO, PIANIGA, SALZANO, SANTA MARIA DI SALA, SCORZÈ, SPINEA</a:t>
            </a:r>
            <a:endParaRPr/>
          </a:p>
          <a:p>
            <a:pPr marL="165100" lvl="0" indent="-165100" algn="l" rtl="0">
              <a:lnSpc>
                <a:spcPct val="100000"/>
              </a:lnSpc>
              <a:spcBef>
                <a:spcPts val="0"/>
              </a:spcBef>
              <a:spcAft>
                <a:spcPts val="0"/>
              </a:spcAft>
              <a:buSzPts val="900"/>
              <a:buFont typeface="Arial"/>
              <a:buChar char="•"/>
            </a:pPr>
            <a:r>
              <a:rPr lang="it-IT" sz="900" b="1" u="sng"/>
              <a:t>Vicenza: 9 Comuni </a:t>
            </a:r>
            <a:r>
              <a:rPr lang="it-IT" sz="900"/>
              <a:t>– </a:t>
            </a:r>
            <a:r>
              <a:rPr lang="it-IT" sz="800"/>
              <a:t>VICENZA, ALTAVILLA VICENTINA, CALDOGNO, COSTABISSARA, CREAZZO, LONGARE, QUINTO VICENTINO, SOVIZZO, TORRI DI QUARTESOLO</a:t>
            </a:r>
            <a:endParaRPr/>
          </a:p>
          <a:p>
            <a:pPr marL="165100" lvl="0" indent="-165100" algn="l" rtl="0">
              <a:lnSpc>
                <a:spcPct val="100000"/>
              </a:lnSpc>
              <a:spcBef>
                <a:spcPts val="0"/>
              </a:spcBef>
              <a:spcAft>
                <a:spcPts val="0"/>
              </a:spcAft>
              <a:buSzPts val="900"/>
              <a:buFont typeface="Arial"/>
              <a:buChar char="•"/>
            </a:pPr>
            <a:r>
              <a:rPr lang="it-IT" sz="900" b="1" u="sng"/>
              <a:t>Treviso: 9 Comuni </a:t>
            </a:r>
            <a:r>
              <a:rPr lang="it-IT" sz="900"/>
              <a:t>– </a:t>
            </a:r>
            <a:r>
              <a:rPr lang="it-IT" sz="800"/>
              <a:t>TREVISO, CARBONERA, CASIER, PAESE, PONZANO VENETO, PREGANZIOL, QUINTO DI TREVISO, SILEA, VILLORBA, </a:t>
            </a:r>
            <a:endParaRPr/>
          </a:p>
          <a:p>
            <a:pPr marL="165100" lvl="0" indent="-165100" algn="l" rtl="0">
              <a:lnSpc>
                <a:spcPct val="100000"/>
              </a:lnSpc>
              <a:spcBef>
                <a:spcPts val="0"/>
              </a:spcBef>
              <a:spcAft>
                <a:spcPts val="0"/>
              </a:spcAft>
              <a:buSzPts val="900"/>
              <a:buFont typeface="Arial"/>
              <a:buChar char="•"/>
            </a:pPr>
            <a:r>
              <a:rPr lang="it-IT" sz="900" b="1" u="sng"/>
              <a:t>Asolano-Castellana-Montebellunese: 13 Comuni </a:t>
            </a:r>
            <a:r>
              <a:rPr lang="it-IT" sz="900"/>
              <a:t>– </a:t>
            </a:r>
            <a:r>
              <a:rPr lang="it-IT" sz="800"/>
              <a:t>MONTEBELLUNA, ALTIVOLE, ASOLO, CAERANO SAN MARCO, CASTELFRANCO VENETO, FONTE, ISTRANA, LORIA, MASER, ,RIESE PIO X, TREVIGNANO, VEDELAGO, VOLPAGO DEL MONTELLO</a:t>
            </a:r>
            <a:endParaRPr/>
          </a:p>
          <a:p>
            <a:pPr marL="165100" lvl="0" indent="-165100" algn="l" rtl="0">
              <a:lnSpc>
                <a:spcPct val="100000"/>
              </a:lnSpc>
              <a:spcBef>
                <a:spcPts val="0"/>
              </a:spcBef>
              <a:spcAft>
                <a:spcPts val="0"/>
              </a:spcAft>
              <a:buSzPts val="900"/>
              <a:buFont typeface="Arial"/>
              <a:buChar char="•"/>
            </a:pPr>
            <a:r>
              <a:rPr lang="it-IT" sz="900" b="1" u="sng"/>
              <a:t>Belluno: 12 Comuni </a:t>
            </a:r>
            <a:r>
              <a:rPr lang="it-IT" sz="900"/>
              <a:t>– </a:t>
            </a:r>
            <a:r>
              <a:rPr lang="it-IT" sz="800"/>
              <a:t>BELLUNO; BORGO VALBELLUNA, CESIOMAGGIORE, FELTRE, FONZASO, LIMANA, PEDAVENA, PONTE NELLE ALPI, SAN GREGORIO NELLE ALPI, SANTA GIUSTINA, SEDICO, SOSPIROLO</a:t>
            </a:r>
            <a:endParaRPr/>
          </a:p>
          <a:p>
            <a:pPr marL="165100" lvl="0" indent="-165100" algn="l" rtl="0">
              <a:lnSpc>
                <a:spcPct val="100000"/>
              </a:lnSpc>
              <a:spcBef>
                <a:spcPts val="0"/>
              </a:spcBef>
              <a:spcAft>
                <a:spcPts val="0"/>
              </a:spcAft>
              <a:buSzPts val="900"/>
              <a:buFont typeface="Arial"/>
              <a:buChar char="•"/>
            </a:pPr>
            <a:r>
              <a:rPr lang="it-IT" sz="900" b="1" u="sng"/>
              <a:t>Rovigo: 13 Comuni </a:t>
            </a:r>
            <a:r>
              <a:rPr lang="it-IT" sz="900"/>
              <a:t>– </a:t>
            </a:r>
            <a:r>
              <a:rPr lang="it-IT" sz="800"/>
              <a:t>ROVIGO, ADRIA, ARQUÀ  POLESINE, BADIA POLESINE, BOSARO, CEREGNANO, COSTA DI ROVIGO, LENDINARA, LUSIA, SAN MARTINO Di VENEZZE, PONTECCHIO POLESINE, VILLADOSE, VILLANOVA DEL GHEBBO</a:t>
            </a:r>
            <a:endParaRPr/>
          </a:p>
          <a:p>
            <a:pPr marL="165100" lvl="0" indent="-165100" algn="l" rtl="0">
              <a:lnSpc>
                <a:spcPct val="100000"/>
              </a:lnSpc>
              <a:spcBef>
                <a:spcPts val="0"/>
              </a:spcBef>
              <a:spcAft>
                <a:spcPts val="0"/>
              </a:spcAft>
              <a:buSzPts val="900"/>
              <a:buFont typeface="Arial"/>
              <a:buChar char="•"/>
            </a:pPr>
            <a:r>
              <a:rPr lang="it-IT" sz="900" b="1" u="sng"/>
              <a:t>Coneglianese-Vittoriese: 13 Comuni </a:t>
            </a:r>
            <a:r>
              <a:rPr lang="it-IT" sz="900"/>
              <a:t>– </a:t>
            </a:r>
            <a:r>
              <a:rPr lang="it-IT" sz="800"/>
              <a:t>CONEGLIANO, CODOGNÈ, COLLE UMBERTO, GODEGA DI SANT’URBANO, PIEVE DI SOLIGO, REFRONTOLO, SAN FIOR, SAN PIETRO DI FELETTO, SAN VENDEMIANO, SANTA LUCIA DI PIAVE, SUSEGANA, TARZO, VITTORIO VENETO</a:t>
            </a:r>
            <a:endParaRPr/>
          </a:p>
          <a:p>
            <a:pPr marL="165100" lvl="0" indent="-165100" algn="l" rtl="0">
              <a:lnSpc>
                <a:spcPct val="100000"/>
              </a:lnSpc>
              <a:spcBef>
                <a:spcPts val="0"/>
              </a:spcBef>
              <a:spcAft>
                <a:spcPts val="0"/>
              </a:spcAft>
              <a:buSzPts val="900"/>
              <a:buFont typeface="Arial"/>
              <a:buChar char="•"/>
            </a:pPr>
            <a:r>
              <a:rPr lang="it-IT" sz="900" b="1" u="sng"/>
              <a:t>Pedemontana: 13 Comuni </a:t>
            </a:r>
            <a:r>
              <a:rPr lang="it-IT" sz="900"/>
              <a:t>– </a:t>
            </a:r>
            <a:r>
              <a:rPr lang="it-IT" sz="800"/>
              <a:t>BASSANO DEL GRAPPA, BREGANZE, CASSOLA, COLCERESA, MALO, MAROSTICA, MUSSOLENTE, ROSÀ, SARCEDO, SCHIO, THIENE, SAN VITO DI LEGUZZANO, VALDAGNO</a:t>
            </a:r>
            <a:endParaRPr/>
          </a:p>
          <a:p>
            <a:pPr marL="165100" lvl="0" indent="-165100" algn="l" rtl="0">
              <a:lnSpc>
                <a:spcPct val="100000"/>
              </a:lnSpc>
              <a:spcBef>
                <a:spcPts val="0"/>
              </a:spcBef>
              <a:spcAft>
                <a:spcPts val="0"/>
              </a:spcAft>
              <a:buSzPts val="900"/>
              <a:buFont typeface="Arial"/>
              <a:buChar char="•"/>
            </a:pPr>
            <a:r>
              <a:rPr lang="it-IT" sz="900" b="1" u="sng"/>
              <a:t>Basso Piave Urbano: 11 Comuni </a:t>
            </a:r>
            <a:r>
              <a:rPr lang="it-IT" sz="900"/>
              <a:t>– </a:t>
            </a:r>
            <a:r>
              <a:rPr lang="it-IT" sz="800"/>
              <a:t>SAN DONÀ DI PIAVE, CAVALLINO TREPORTI, CEGGIA, ERACLEA, FOSSALTA DI PIAVE, JESOLO, MEOLO, MUSILE DI PIAVE, NOVENTA DI PIAVE, QUARTO D'ALTINO, TORRE DI MOSTO</a:t>
            </a:r>
            <a:endParaRPr/>
          </a:p>
        </p:txBody>
      </p:sp>
      <p:sp>
        <p:nvSpPr>
          <p:cNvPr id="190" name="Google Shape;190;g3161bc221bf_2_71:notes"/>
          <p:cNvSpPr txBox="1">
            <a:spLocks noGrp="1"/>
          </p:cNvSpPr>
          <p:nvPr>
            <p:ph type="sldNum" idx="12"/>
          </p:nvPr>
        </p:nvSpPr>
        <p:spPr>
          <a:xfrm>
            <a:off x="3704160" y="9902753"/>
            <a:ext cx="2833800" cy="521400"/>
          </a:xfrm>
          <a:prstGeom prst="rect">
            <a:avLst/>
          </a:prstGeom>
          <a:noFill/>
          <a:ln>
            <a:noFill/>
          </a:ln>
        </p:spPr>
        <p:txBody>
          <a:bodyPr spcFirstLastPara="1" wrap="square" lIns="112775" tIns="56350" rIns="112775" bIns="56350" anchor="b" anchorCtr="0">
            <a:noAutofit/>
          </a:bodyPr>
          <a:lstStyle/>
          <a:p>
            <a:pPr marL="0" marR="0" lvl="0" indent="0" algn="r" rtl="0">
              <a:lnSpc>
                <a:spcPct val="100000"/>
              </a:lnSpc>
              <a:spcBef>
                <a:spcPts val="0"/>
              </a:spcBef>
              <a:spcAft>
                <a:spcPts val="0"/>
              </a:spcAft>
              <a:buClr>
                <a:srgbClr val="000000"/>
              </a:buClr>
              <a:buSzPts val="1700"/>
              <a:buFont typeface="Arial"/>
              <a:buNone/>
            </a:pPr>
            <a:fld id="{00000000-1234-1234-1234-123412341234}" type="slidenum">
              <a:rPr lang="it-IT" sz="1700" b="0" i="0" u="none" strike="noStrike" cap="none">
                <a:solidFill>
                  <a:srgbClr val="000000"/>
                </a:solidFill>
                <a:latin typeface="Arial"/>
                <a:ea typeface="Arial"/>
                <a:cs typeface="Arial"/>
                <a:sym typeface="Arial"/>
              </a:rPr>
              <a:t>25</a:t>
            </a:fld>
            <a:endParaRPr sz="17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15f6f114c2_1_844:notes"/>
          <p:cNvSpPr txBox="1">
            <a:spLocks noGrp="1"/>
          </p:cNvSpPr>
          <p:nvPr>
            <p:ph type="hdr" idx="2"/>
          </p:nvPr>
        </p:nvSpPr>
        <p:spPr>
          <a:xfrm>
            <a:off x="0" y="0"/>
            <a:ext cx="38853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04" name="Google Shape;204;g315f6f114c2_1_844:notes"/>
          <p:cNvSpPr txBox="1">
            <a:spLocks noGrp="1"/>
          </p:cNvSpPr>
          <p:nvPr>
            <p:ph type="dt" idx="10"/>
          </p:nvPr>
        </p:nvSpPr>
        <p:spPr>
          <a:xfrm>
            <a:off x="5079291" y="0"/>
            <a:ext cx="3885300" cy="366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it-I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205" name="Google Shape;205;g315f6f114c2_1_844:notes"/>
          <p:cNvSpPr>
            <a:spLocks noGrp="1" noRot="1" noChangeAspect="1"/>
          </p:cNvSpPr>
          <p:nvPr>
            <p:ph type="sldImg" idx="3"/>
          </p:nvPr>
        </p:nvSpPr>
        <p:spPr>
          <a:xfrm>
            <a:off x="2044700" y="547688"/>
            <a:ext cx="4876800" cy="2744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15f6f114c2_1_844:notes"/>
          <p:cNvSpPr txBox="1">
            <a:spLocks noGrp="1"/>
          </p:cNvSpPr>
          <p:nvPr>
            <p:ph type="body" idx="1"/>
          </p:nvPr>
        </p:nvSpPr>
        <p:spPr>
          <a:xfrm>
            <a:off x="896620" y="3475280"/>
            <a:ext cx="7173000" cy="329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315f6f114c2_1_844:notes"/>
          <p:cNvSpPr txBox="1">
            <a:spLocks noGrp="1"/>
          </p:cNvSpPr>
          <p:nvPr>
            <p:ph type="ftr" idx="11"/>
          </p:nvPr>
        </p:nvSpPr>
        <p:spPr>
          <a:xfrm>
            <a:off x="0" y="6950560"/>
            <a:ext cx="3885300" cy="364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08" name="Google Shape;208;g315f6f114c2_1_844:notes"/>
          <p:cNvSpPr txBox="1">
            <a:spLocks noGrp="1"/>
          </p:cNvSpPr>
          <p:nvPr>
            <p:ph type="sldNum" idx="12"/>
          </p:nvPr>
        </p:nvSpPr>
        <p:spPr>
          <a:xfrm>
            <a:off x="5079291" y="6950560"/>
            <a:ext cx="3885300" cy="36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FEECFB-0FED-4243-85C7-E7308F3A0DF8}" type="slidenum">
              <a:rPr lang="en-IE" smtClean="0"/>
              <a:t>5</a:t>
            </a:fld>
            <a:endParaRPr lang="en-IE"/>
          </a:p>
        </p:txBody>
      </p:sp>
    </p:spTree>
    <p:extLst>
      <p:ext uri="{BB962C8B-B14F-4D97-AF65-F5344CB8AC3E}">
        <p14:creationId xmlns:p14="http://schemas.microsoft.com/office/powerpoint/2010/main" val="114102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15f6f114c2_1_608: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315f6f114c2_1_608:notes"/>
          <p:cNvSpPr txBox="1">
            <a:spLocks noGrp="1"/>
          </p:cNvSpPr>
          <p:nvPr>
            <p:ph type="body" idx="1"/>
          </p:nvPr>
        </p:nvSpPr>
        <p:spPr>
          <a:xfrm>
            <a:off x="672465" y="4642757"/>
            <a:ext cx="5379600" cy="439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26864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15f6f114c2_1_38:notes"/>
          <p:cNvSpPr>
            <a:spLocks noGrp="1" noRot="1" noChangeAspect="1"/>
          </p:cNvSpPr>
          <p:nvPr>
            <p:ph type="sldImg" idx="2"/>
          </p:nvPr>
        </p:nvSpPr>
        <p:spPr>
          <a:xfrm>
            <a:off x="100013" y="552450"/>
            <a:ext cx="6188075" cy="3481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15f6f114c2_1_38:notes"/>
          <p:cNvSpPr txBox="1">
            <a:spLocks noGrp="1"/>
          </p:cNvSpPr>
          <p:nvPr>
            <p:ph type="body" idx="1"/>
          </p:nvPr>
        </p:nvSpPr>
        <p:spPr>
          <a:xfrm>
            <a:off x="619432" y="4729519"/>
            <a:ext cx="4955400" cy="4480500"/>
          </a:xfrm>
          <a:prstGeom prst="rect">
            <a:avLst/>
          </a:prstGeom>
          <a:solidFill>
            <a:schemeClr val="lt1"/>
          </a:solidFill>
          <a:ln>
            <a:noFill/>
          </a:ln>
        </p:spPr>
        <p:txBody>
          <a:bodyPr spcFirstLastPara="1" wrap="square" lIns="107325" tIns="53625" rIns="107325" bIns="53625" anchor="t" anchorCtr="0">
            <a:noAutofit/>
          </a:bodyPr>
          <a:lstStyle/>
          <a:p>
            <a:pPr marL="0" lvl="0" indent="0" algn="l" rtl="0">
              <a:lnSpc>
                <a:spcPct val="100000"/>
              </a:lnSpc>
              <a:spcBef>
                <a:spcPts val="0"/>
              </a:spcBef>
              <a:spcAft>
                <a:spcPts val="0"/>
              </a:spcAft>
              <a:buSzPts val="2500"/>
              <a:buNone/>
            </a:pPr>
            <a:endParaRPr/>
          </a:p>
        </p:txBody>
      </p:sp>
      <p:sp>
        <p:nvSpPr>
          <p:cNvPr id="234" name="Google Shape;234;g315f6f114c2_1_38:notes"/>
          <p:cNvSpPr txBox="1">
            <a:spLocks noGrp="1"/>
          </p:cNvSpPr>
          <p:nvPr>
            <p:ph type="sldNum" idx="12"/>
          </p:nvPr>
        </p:nvSpPr>
        <p:spPr>
          <a:xfrm>
            <a:off x="3508683" y="9457304"/>
            <a:ext cx="2684100" cy="498000"/>
          </a:xfrm>
          <a:prstGeom prst="rect">
            <a:avLst/>
          </a:prstGeom>
          <a:noFill/>
          <a:ln>
            <a:noFill/>
          </a:ln>
        </p:spPr>
        <p:txBody>
          <a:bodyPr spcFirstLastPara="1" wrap="square" lIns="107325" tIns="53625" rIns="107325" bIns="53625" anchor="b"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it-IT" sz="1600" b="0" i="0" u="none" strike="noStrike" cap="none">
                <a:solidFill>
                  <a:srgbClr val="000000"/>
                </a:solidFill>
                <a:latin typeface="Arial"/>
                <a:ea typeface="Arial"/>
                <a:cs typeface="Arial"/>
                <a:sym typeface="Arial"/>
              </a:rPr>
              <a:t>28</a:t>
            </a:fld>
            <a:endParaRPr sz="16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161bc221bf_2_1:notes"/>
          <p:cNvSpPr txBox="1">
            <a:spLocks noGrp="1"/>
          </p:cNvSpPr>
          <p:nvPr>
            <p:ph type="body" idx="1"/>
          </p:nvPr>
        </p:nvSpPr>
        <p:spPr>
          <a:xfrm>
            <a:off x="672467" y="4642765"/>
            <a:ext cx="5379600" cy="4398300"/>
          </a:xfrm>
          <a:prstGeom prst="rect">
            <a:avLst/>
          </a:prstGeom>
          <a:noFill/>
          <a:ln>
            <a:noFill/>
          </a:ln>
        </p:spPr>
        <p:txBody>
          <a:bodyPr spcFirstLastPara="1" wrap="square" lIns="91175" tIns="91175" rIns="91175" bIns="91175" anchor="t" anchorCtr="0">
            <a:noAutofit/>
          </a:bodyPr>
          <a:lstStyle/>
          <a:p>
            <a:pPr marL="0" lvl="0" indent="0" algn="l" rtl="0">
              <a:lnSpc>
                <a:spcPct val="100000"/>
              </a:lnSpc>
              <a:spcBef>
                <a:spcPts val="0"/>
              </a:spcBef>
              <a:spcAft>
                <a:spcPts val="0"/>
              </a:spcAft>
              <a:buSzPts val="1000"/>
              <a:buNone/>
            </a:pPr>
            <a:endParaRPr/>
          </a:p>
        </p:txBody>
      </p:sp>
      <p:sp>
        <p:nvSpPr>
          <p:cNvPr id="109" name="Google Shape;109;g3161bc221bf_2_1: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1967754b71_1_1:notes"/>
          <p:cNvSpPr>
            <a:spLocks noGrp="1" noRot="1" noChangeAspect="1"/>
          </p:cNvSpPr>
          <p:nvPr>
            <p:ph type="sldImg" idx="2"/>
          </p:nvPr>
        </p:nvSpPr>
        <p:spPr>
          <a:xfrm>
            <a:off x="100013" y="552450"/>
            <a:ext cx="6188075" cy="3481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1967754b71_1_1:notes"/>
          <p:cNvSpPr txBox="1">
            <a:spLocks noGrp="1"/>
          </p:cNvSpPr>
          <p:nvPr>
            <p:ph type="body" idx="1"/>
          </p:nvPr>
        </p:nvSpPr>
        <p:spPr>
          <a:xfrm>
            <a:off x="619432" y="4729519"/>
            <a:ext cx="4955400" cy="4480500"/>
          </a:xfrm>
          <a:prstGeom prst="rect">
            <a:avLst/>
          </a:prstGeom>
          <a:solidFill>
            <a:schemeClr val="lt1"/>
          </a:solidFill>
          <a:ln>
            <a:noFill/>
          </a:ln>
        </p:spPr>
        <p:txBody>
          <a:bodyPr spcFirstLastPara="1" wrap="square" lIns="107325" tIns="53625" rIns="107325" bIns="53625" anchor="t" anchorCtr="0">
            <a:noAutofit/>
          </a:bodyPr>
          <a:lstStyle/>
          <a:p>
            <a:pPr marL="0" lvl="0" indent="0" algn="l" rtl="0">
              <a:lnSpc>
                <a:spcPct val="100000"/>
              </a:lnSpc>
              <a:spcBef>
                <a:spcPts val="0"/>
              </a:spcBef>
              <a:spcAft>
                <a:spcPts val="0"/>
              </a:spcAft>
              <a:buSzPts val="2500"/>
              <a:buNone/>
            </a:pPr>
            <a:endParaRPr/>
          </a:p>
        </p:txBody>
      </p:sp>
      <p:sp>
        <p:nvSpPr>
          <p:cNvPr id="224" name="Google Shape;224;g31967754b71_1_1:notes"/>
          <p:cNvSpPr txBox="1">
            <a:spLocks noGrp="1"/>
          </p:cNvSpPr>
          <p:nvPr>
            <p:ph type="sldNum" idx="12"/>
          </p:nvPr>
        </p:nvSpPr>
        <p:spPr>
          <a:xfrm>
            <a:off x="3508683" y="9457304"/>
            <a:ext cx="2684100" cy="498000"/>
          </a:xfrm>
          <a:prstGeom prst="rect">
            <a:avLst/>
          </a:prstGeom>
          <a:noFill/>
          <a:ln>
            <a:noFill/>
          </a:ln>
        </p:spPr>
        <p:txBody>
          <a:bodyPr spcFirstLastPara="1" wrap="square" lIns="107325" tIns="53625" rIns="107325" bIns="53625" anchor="b"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it-IT" sz="1600" b="0" i="0" u="none" strike="noStrike" cap="none">
                <a:solidFill>
                  <a:srgbClr val="000000"/>
                </a:solidFill>
                <a:latin typeface="Arial"/>
                <a:ea typeface="Arial"/>
                <a:cs typeface="Arial"/>
                <a:sym typeface="Arial"/>
              </a:rPr>
              <a:t>30</a:t>
            </a:fld>
            <a:endParaRPr sz="16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1664b5d6f0_1_0: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31664b5d6f0_1_0:notes"/>
          <p:cNvSpPr txBox="1">
            <a:spLocks noGrp="1"/>
          </p:cNvSpPr>
          <p:nvPr>
            <p:ph type="body" idx="1"/>
          </p:nvPr>
        </p:nvSpPr>
        <p:spPr>
          <a:xfrm>
            <a:off x="672465" y="4642757"/>
            <a:ext cx="5379600" cy="439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1664b5d6f0_1_173:notes"/>
          <p:cNvSpPr>
            <a:spLocks noGrp="1" noRot="1" noChangeAspect="1"/>
          </p:cNvSpPr>
          <p:nvPr>
            <p:ph type="sldImg" idx="2"/>
          </p:nvPr>
        </p:nvSpPr>
        <p:spPr>
          <a:xfrm>
            <a:off x="-19050" y="414338"/>
            <a:ext cx="6738938" cy="3790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31664b5d6f0_1_173:notes"/>
          <p:cNvSpPr txBox="1">
            <a:spLocks noGrp="1"/>
          </p:cNvSpPr>
          <p:nvPr>
            <p:ph type="body" idx="1"/>
          </p:nvPr>
        </p:nvSpPr>
        <p:spPr>
          <a:xfrm>
            <a:off x="276447" y="4459198"/>
            <a:ext cx="6038100" cy="4839900"/>
          </a:xfrm>
          <a:prstGeom prst="rect">
            <a:avLst/>
          </a:prstGeom>
          <a:solidFill>
            <a:schemeClr val="lt1"/>
          </a:solidFill>
          <a:ln>
            <a:noFill/>
          </a:ln>
        </p:spPr>
        <p:txBody>
          <a:bodyPr spcFirstLastPara="1" wrap="square" lIns="113050" tIns="56475" rIns="113050" bIns="56475" anchor="t" anchorCtr="0">
            <a:noAutofit/>
          </a:bodyPr>
          <a:lstStyle/>
          <a:p>
            <a:pPr marL="0" lvl="0" indent="0" algn="l" rtl="0">
              <a:lnSpc>
                <a:spcPct val="100000"/>
              </a:lnSpc>
              <a:spcBef>
                <a:spcPts val="0"/>
              </a:spcBef>
              <a:spcAft>
                <a:spcPts val="0"/>
              </a:spcAft>
              <a:buSzPts val="1100"/>
              <a:buNone/>
            </a:pPr>
            <a:endParaRPr/>
          </a:p>
        </p:txBody>
      </p:sp>
      <p:sp>
        <p:nvSpPr>
          <p:cNvPr id="342" name="Google Shape;342;g31664b5d6f0_1_173:notes"/>
          <p:cNvSpPr txBox="1">
            <a:spLocks noGrp="1"/>
          </p:cNvSpPr>
          <p:nvPr>
            <p:ph type="sldNum" idx="12"/>
          </p:nvPr>
        </p:nvSpPr>
        <p:spPr>
          <a:xfrm>
            <a:off x="3704153" y="9902752"/>
            <a:ext cx="2833800" cy="521400"/>
          </a:xfrm>
          <a:prstGeom prst="rect">
            <a:avLst/>
          </a:prstGeom>
          <a:noFill/>
          <a:ln>
            <a:noFill/>
          </a:ln>
        </p:spPr>
        <p:txBody>
          <a:bodyPr spcFirstLastPara="1" wrap="square" lIns="113050" tIns="56475" rIns="113050" bIns="56475" anchor="b" anchorCtr="0">
            <a:noAutofit/>
          </a:bodyPr>
          <a:lstStyle/>
          <a:p>
            <a:pPr marL="0" marR="0" lvl="0" indent="0" algn="r" rtl="0">
              <a:lnSpc>
                <a:spcPct val="100000"/>
              </a:lnSpc>
              <a:spcBef>
                <a:spcPts val="0"/>
              </a:spcBef>
              <a:spcAft>
                <a:spcPts val="0"/>
              </a:spcAft>
              <a:buClr>
                <a:srgbClr val="000000"/>
              </a:buClr>
              <a:buSzPts val="1700"/>
              <a:buFont typeface="Arial"/>
              <a:buNone/>
            </a:pPr>
            <a:fld id="{00000000-1234-1234-1234-123412341234}" type="slidenum">
              <a:rPr lang="it-IT" sz="1700" b="0" i="0" u="none" strike="noStrike" cap="none">
                <a:solidFill>
                  <a:srgbClr val="000000"/>
                </a:solidFill>
                <a:latin typeface="Arial"/>
                <a:ea typeface="Arial"/>
                <a:cs typeface="Arial"/>
                <a:sym typeface="Arial"/>
              </a:rPr>
              <a:t>32</a:t>
            </a:fld>
            <a:endParaRPr sz="17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165e34115f_3_54:notes"/>
          <p:cNvSpPr>
            <a:spLocks noGrp="1" noRot="1" noChangeAspect="1"/>
          </p:cNvSpPr>
          <p:nvPr>
            <p:ph type="sldImg" idx="2"/>
          </p:nvPr>
        </p:nvSpPr>
        <p:spPr>
          <a:xfrm>
            <a:off x="-19050" y="414338"/>
            <a:ext cx="6738938" cy="3790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165e34115f_3_54:notes"/>
          <p:cNvSpPr txBox="1">
            <a:spLocks noGrp="1"/>
          </p:cNvSpPr>
          <p:nvPr>
            <p:ph type="body" idx="1"/>
          </p:nvPr>
        </p:nvSpPr>
        <p:spPr>
          <a:xfrm>
            <a:off x="276447" y="4459198"/>
            <a:ext cx="6038100" cy="4839900"/>
          </a:xfrm>
          <a:prstGeom prst="rect">
            <a:avLst/>
          </a:prstGeom>
          <a:solidFill>
            <a:schemeClr val="lt1"/>
          </a:solidFill>
          <a:ln>
            <a:noFill/>
          </a:ln>
        </p:spPr>
        <p:txBody>
          <a:bodyPr spcFirstLastPara="1" wrap="square" lIns="113050" tIns="56475" rIns="113050" bIns="56475" anchor="t" anchorCtr="0">
            <a:noAutofit/>
          </a:bodyPr>
          <a:lstStyle/>
          <a:p>
            <a:pPr marL="0" lvl="0" indent="0" algn="l" rtl="0">
              <a:lnSpc>
                <a:spcPct val="100000"/>
              </a:lnSpc>
              <a:spcBef>
                <a:spcPts val="0"/>
              </a:spcBef>
              <a:spcAft>
                <a:spcPts val="0"/>
              </a:spcAft>
              <a:buSzPts val="1100"/>
              <a:buNone/>
            </a:pPr>
            <a:endParaRPr/>
          </a:p>
        </p:txBody>
      </p:sp>
      <p:sp>
        <p:nvSpPr>
          <p:cNvPr id="359" name="Google Shape;359;g3165e34115f_3_54:notes"/>
          <p:cNvSpPr txBox="1">
            <a:spLocks noGrp="1"/>
          </p:cNvSpPr>
          <p:nvPr>
            <p:ph type="sldNum" idx="12"/>
          </p:nvPr>
        </p:nvSpPr>
        <p:spPr>
          <a:xfrm>
            <a:off x="3704153" y="9902752"/>
            <a:ext cx="2833800" cy="521400"/>
          </a:xfrm>
          <a:prstGeom prst="rect">
            <a:avLst/>
          </a:prstGeom>
          <a:noFill/>
          <a:ln>
            <a:noFill/>
          </a:ln>
        </p:spPr>
        <p:txBody>
          <a:bodyPr spcFirstLastPara="1" wrap="square" lIns="113050" tIns="56475" rIns="113050" bIns="56475" anchor="b" anchorCtr="0">
            <a:noAutofit/>
          </a:bodyPr>
          <a:lstStyle/>
          <a:p>
            <a:pPr marL="0" marR="0" lvl="0" indent="0" algn="r" rtl="0">
              <a:lnSpc>
                <a:spcPct val="100000"/>
              </a:lnSpc>
              <a:spcBef>
                <a:spcPts val="0"/>
              </a:spcBef>
              <a:spcAft>
                <a:spcPts val="0"/>
              </a:spcAft>
              <a:buClr>
                <a:srgbClr val="000000"/>
              </a:buClr>
              <a:buSzPts val="1700"/>
              <a:buFont typeface="Arial"/>
              <a:buNone/>
            </a:pPr>
            <a:fld id="{00000000-1234-1234-1234-123412341234}" type="slidenum">
              <a:rPr lang="it-IT" sz="1700" b="0" i="0" u="none" strike="noStrike" cap="none">
                <a:solidFill>
                  <a:srgbClr val="000000"/>
                </a:solidFill>
                <a:latin typeface="Arial"/>
                <a:ea typeface="Arial"/>
                <a:cs typeface="Arial"/>
                <a:sym typeface="Arial"/>
              </a:rPr>
              <a:t>33</a:t>
            </a:fld>
            <a:endParaRPr sz="17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165e34115f_3_75:notes"/>
          <p:cNvSpPr txBox="1">
            <a:spLocks noGrp="1"/>
          </p:cNvSpPr>
          <p:nvPr>
            <p:ph type="body" idx="1"/>
          </p:nvPr>
        </p:nvSpPr>
        <p:spPr>
          <a:xfrm>
            <a:off x="672467" y="4642765"/>
            <a:ext cx="5379600" cy="4398300"/>
          </a:xfrm>
          <a:prstGeom prst="rect">
            <a:avLst/>
          </a:prstGeom>
          <a:noFill/>
          <a:ln>
            <a:noFill/>
          </a:ln>
        </p:spPr>
        <p:txBody>
          <a:bodyPr spcFirstLastPara="1" wrap="square" lIns="91175" tIns="91175" rIns="91175" bIns="91175" anchor="t" anchorCtr="0">
            <a:noAutofit/>
          </a:bodyPr>
          <a:lstStyle/>
          <a:p>
            <a:pPr marL="0" lvl="0" indent="0" algn="l" rtl="0">
              <a:lnSpc>
                <a:spcPct val="100000"/>
              </a:lnSpc>
              <a:spcBef>
                <a:spcPts val="0"/>
              </a:spcBef>
              <a:spcAft>
                <a:spcPts val="0"/>
              </a:spcAft>
              <a:buSzPts val="1000"/>
              <a:buNone/>
            </a:pPr>
            <a:endParaRPr/>
          </a:p>
        </p:txBody>
      </p:sp>
      <p:sp>
        <p:nvSpPr>
          <p:cNvPr id="373" name="Google Shape;373;g3165e34115f_3_75: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15f6f114c2_1_874:notes"/>
          <p:cNvSpPr>
            <a:spLocks noGrp="1" noRot="1" noChangeAspect="1"/>
          </p:cNvSpPr>
          <p:nvPr>
            <p:ph type="sldImg" idx="2"/>
          </p:nvPr>
        </p:nvSpPr>
        <p:spPr>
          <a:xfrm>
            <a:off x="2044700" y="547688"/>
            <a:ext cx="4876800" cy="2744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315f6f114c2_1_874:notes"/>
          <p:cNvSpPr txBox="1">
            <a:spLocks noGrp="1"/>
          </p:cNvSpPr>
          <p:nvPr>
            <p:ph type="body" idx="1"/>
          </p:nvPr>
        </p:nvSpPr>
        <p:spPr>
          <a:xfrm>
            <a:off x="896620" y="3475280"/>
            <a:ext cx="7173000" cy="329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315f6f114c2_1_874:notes"/>
          <p:cNvSpPr txBox="1">
            <a:spLocks noGrp="1"/>
          </p:cNvSpPr>
          <p:nvPr>
            <p:ph type="sldNum" idx="12"/>
          </p:nvPr>
        </p:nvSpPr>
        <p:spPr>
          <a:xfrm>
            <a:off x="5079291" y="6950560"/>
            <a:ext cx="3885300" cy="36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it-IT"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15f6f114c2_1_200: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315f6f114c2_1_200:notes"/>
          <p:cNvSpPr txBox="1">
            <a:spLocks noGrp="1"/>
          </p:cNvSpPr>
          <p:nvPr>
            <p:ph type="body" idx="1"/>
          </p:nvPr>
        </p:nvSpPr>
        <p:spPr>
          <a:xfrm>
            <a:off x="672467" y="4642765"/>
            <a:ext cx="5379600" cy="4398300"/>
          </a:xfrm>
          <a:prstGeom prst="rect">
            <a:avLst/>
          </a:prstGeom>
          <a:noFill/>
          <a:ln>
            <a:noFill/>
          </a:ln>
        </p:spPr>
        <p:txBody>
          <a:bodyPr spcFirstLastPara="1" wrap="square" lIns="91175" tIns="91175" rIns="91175" bIns="91175" anchor="t" anchorCtr="0">
            <a:noAutofit/>
          </a:bodyPr>
          <a:lstStyle/>
          <a:p>
            <a:pPr marL="0" lvl="0" indent="0" algn="l" rtl="0">
              <a:lnSpc>
                <a:spcPct val="100000"/>
              </a:lnSpc>
              <a:spcBef>
                <a:spcPts val="0"/>
              </a:spcBef>
              <a:spcAft>
                <a:spcPts val="0"/>
              </a:spcAft>
              <a:buSzPts val="10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80187"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03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15f6f114c2_1_214:notes"/>
          <p:cNvSpPr>
            <a:spLocks noGrp="1" noRot="1" noChangeAspect="1"/>
          </p:cNvSpPr>
          <p:nvPr>
            <p:ph type="sldImg" idx="2"/>
          </p:nvPr>
        </p:nvSpPr>
        <p:spPr>
          <a:xfrm>
            <a:off x="104775"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15f6f114c2_1_214:notes"/>
          <p:cNvSpPr txBox="1">
            <a:spLocks noGrp="1"/>
          </p:cNvSpPr>
          <p:nvPr>
            <p:ph type="body" idx="1"/>
          </p:nvPr>
        </p:nvSpPr>
        <p:spPr>
          <a:xfrm>
            <a:off x="672467" y="4642765"/>
            <a:ext cx="5379600" cy="4398300"/>
          </a:xfrm>
          <a:prstGeom prst="rect">
            <a:avLst/>
          </a:prstGeom>
          <a:noFill/>
          <a:ln>
            <a:noFill/>
          </a:ln>
        </p:spPr>
        <p:txBody>
          <a:bodyPr spcFirstLastPara="1" wrap="square" lIns="107225" tIns="53600" rIns="107225" bIns="53600" anchor="t" anchorCtr="0">
            <a:noAutofit/>
          </a:bodyPr>
          <a:lstStyle/>
          <a:p>
            <a:pPr marL="0" lvl="0" indent="0" algn="l" rtl="0">
              <a:lnSpc>
                <a:spcPct val="100000"/>
              </a:lnSpc>
              <a:spcBef>
                <a:spcPts val="0"/>
              </a:spcBef>
              <a:spcAft>
                <a:spcPts val="0"/>
              </a:spcAft>
              <a:buSzPts val="1200"/>
              <a:buNone/>
            </a:pPr>
            <a:endParaRPr/>
          </a:p>
        </p:txBody>
      </p:sp>
      <p:sp>
        <p:nvSpPr>
          <p:cNvPr id="457" name="Google Shape;457;g315f6f114c2_1_214:notes"/>
          <p:cNvSpPr txBox="1">
            <a:spLocks noGrp="1"/>
          </p:cNvSpPr>
          <p:nvPr>
            <p:ph type="sldNum" idx="12"/>
          </p:nvPr>
        </p:nvSpPr>
        <p:spPr>
          <a:xfrm>
            <a:off x="3809089" y="9283829"/>
            <a:ext cx="2913900" cy="488700"/>
          </a:xfrm>
          <a:prstGeom prst="rect">
            <a:avLst/>
          </a:prstGeom>
          <a:noFill/>
          <a:ln>
            <a:noFill/>
          </a:ln>
        </p:spPr>
        <p:txBody>
          <a:bodyPr spcFirstLastPara="1" wrap="square" lIns="107225" tIns="53600" rIns="107225" bIns="53600" anchor="b"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it-IT" sz="1600" b="0" i="0" u="none" strike="noStrike" cap="none">
                <a:solidFill>
                  <a:srgbClr val="000000"/>
                </a:solidFill>
                <a:latin typeface="Arial"/>
                <a:ea typeface="Arial"/>
                <a:cs typeface="Arial"/>
                <a:sym typeface="Arial"/>
              </a:rPr>
              <a:t>37</a:t>
            </a:fld>
            <a:endParaRPr sz="16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Agenda and presentation of EUI CB team</a:t>
            </a:r>
          </a:p>
        </p:txBody>
      </p:sp>
      <p:sp>
        <p:nvSpPr>
          <p:cNvPr id="4" name="Slide Number Placeholder 3"/>
          <p:cNvSpPr>
            <a:spLocks noGrp="1"/>
          </p:cNvSpPr>
          <p:nvPr>
            <p:ph type="sldNum" sz="quarter" idx="5"/>
          </p:nvPr>
        </p:nvSpPr>
        <p:spPr/>
        <p:txBody>
          <a:bodyPr/>
          <a:lstStyle/>
          <a:p>
            <a:fld id="{889F0CB1-8A34-8A4F-8A6E-8BB08A91ECBB}" type="slidenum">
              <a:rPr lang="fr-FR" smtClean="0"/>
              <a:t>43</a:t>
            </a:fld>
            <a:endParaRPr lang="fr-FR" dirty="0"/>
          </a:p>
        </p:txBody>
      </p:sp>
    </p:spTree>
    <p:extLst>
      <p:ext uri="{BB962C8B-B14F-4D97-AF65-F5344CB8AC3E}">
        <p14:creationId xmlns:p14="http://schemas.microsoft.com/office/powerpoint/2010/main" val="1241713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Agenda and presentation of EUI CB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067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Agenda and presentation of EUI CB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37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Agenda and presentation of EUI CB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372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55</a:t>
            </a:fld>
            <a:endParaRPr lang="fr-FR" dirty="0"/>
          </a:p>
        </p:txBody>
      </p:sp>
    </p:spTree>
    <p:extLst>
      <p:ext uri="{BB962C8B-B14F-4D97-AF65-F5344CB8AC3E}">
        <p14:creationId xmlns:p14="http://schemas.microsoft.com/office/powerpoint/2010/main" val="1144474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59</a:t>
            </a:fld>
            <a:endParaRPr lang="fr-F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68</a:t>
            </a:fld>
            <a:endParaRPr lang="fr-FR" dirty="0"/>
          </a:p>
        </p:txBody>
      </p:sp>
    </p:spTree>
    <p:extLst>
      <p:ext uri="{BB962C8B-B14F-4D97-AF65-F5344CB8AC3E}">
        <p14:creationId xmlns:p14="http://schemas.microsoft.com/office/powerpoint/2010/main" val="1144474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Agenda and presentation of EUI CB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7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Agenda and presentation of EUI CB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7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ADC7E-03E3-4A86-B96F-96453B21E4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422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f0766e403b_0_0: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56" name="Google Shape;56;gf0766e403b_0_0: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f0766e403b_0_10: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8" name="Google Shape;68;gf0766e403b_0_10: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83cbd00b8_4_8: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83cbd00b8_4_8: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g1183cbd00b8_4_8: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83cbd00b8_5_8: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05" name="Google Shape;105;g1183cbd00b8_5_8: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83cbd00b8_4_18: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14" name="Google Shape;114;g1183cbd00b8_4_18: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183cbd00b8_4_25: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23" name="Google Shape;123;g1183cbd00b8_4_25: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83cbd00b8_4_34: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183cbd00b8_4_34: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1183cbd00b8_4_34: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83cbd00b8_4_51: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183cbd00b8_4_51: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1183cbd00b8_4_51: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83cbd00b8_5_32: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49" name="Google Shape;149;g1183cbd00b8_5_32: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83cbd00b8_4_43: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66" name="Google Shape;166;g1183cbd00b8_4_43: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1805724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83cbd00b8_4_752: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76" name="Google Shape;176;g1183cbd00b8_4_752: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83cbd00b8_4_760: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87" name="Google Shape;187;g1183cbd00b8_4_760: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1BF43AB6-3CFD-0422-FC57-72676F1E0501}"/>
            </a:ext>
          </a:extLst>
        </p:cNvPr>
        <p:cNvGrpSpPr/>
        <p:nvPr/>
      </p:nvGrpSpPr>
      <p:grpSpPr>
        <a:xfrm>
          <a:off x="0" y="0"/>
          <a:ext cx="0" cy="0"/>
          <a:chOff x="0" y="0"/>
          <a:chExt cx="0" cy="0"/>
        </a:xfrm>
      </p:grpSpPr>
      <p:sp>
        <p:nvSpPr>
          <p:cNvPr id="209" name="Google Shape;209;g1183cbd00b8_5_25:notes">
            <a:extLst>
              <a:ext uri="{FF2B5EF4-FFF2-40B4-BE49-F238E27FC236}">
                <a16:creationId xmlns:a16="http://schemas.microsoft.com/office/drawing/2014/main" id="{3CBB9199-5F74-4656-8EEE-30D2704FDA90}"/>
              </a:ext>
            </a:extLst>
          </p:cNvPr>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10" name="Google Shape;210;g1183cbd00b8_5_25:notes">
            <a:extLst>
              <a:ext uri="{FF2B5EF4-FFF2-40B4-BE49-F238E27FC236}">
                <a16:creationId xmlns:a16="http://schemas.microsoft.com/office/drawing/2014/main" id="{DB2AF1BE-5093-1775-D6A7-2B66974AB066}"/>
              </a:ext>
            </a:extLst>
          </p:cNvPr>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34955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83cbd00b8_5_25: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10" name="Google Shape;210;g1183cbd00b8_5_25: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7f25aa9d4_1_540: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7f25aa9d4_1_540: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17f25aa9d4_1_540: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17f25aa9d4_1_555: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7" name="Google Shape;297;g117f25aa9d4_1_555: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7f25aa9d4_1_573: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05" name="Google Shape;305;g117f25aa9d4_1_573: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17f25aa9d4_1_611: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17f25aa9d4_1_611: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117f25aa9d4_1_611: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7f25aa9d4_1_621: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50" name="Google Shape;350;g117f25aa9d4_1_621: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94bad0afb_0_14: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70" name="Google Shape;370;g1194bad0afb_0_14: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dirty="0">
              <a:solidFill>
                <a:srgbClr val="252525"/>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1693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194bad0afb_0_43: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89" name="Google Shape;389;g1194bad0afb_0_43: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194bad0afb_0_84: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194bad0afb_0_84: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1194bad0afb_0_84: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194bad0afb_0_93: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17" name="Google Shape;417;g1194bad0afb_0_93: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194bad0afb_0_105: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26" name="Google Shape;426;g1194bad0afb_0_105: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194bad0afb_0_119: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35" name="Google Shape;435;g1194bad0afb_0_119: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94bad0afb_0_134: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44" name="Google Shape;444;g1194bad0afb_0_134:notes"/>
          <p:cNvSpPr txBox="1">
            <a:spLocks noGrp="1"/>
          </p:cNvSpPr>
          <p:nvPr>
            <p:ph type="body" idx="1"/>
          </p:nvPr>
        </p:nvSpPr>
        <p:spPr>
          <a:xfrm>
            <a:off x="673575" y="4686493"/>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194bad0afb_0_145: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194bad0afb_0_145:notes"/>
          <p:cNvSpPr txBox="1">
            <a:spLocks noGrp="1"/>
          </p:cNvSpPr>
          <p:nvPr>
            <p:ph type="body" idx="1"/>
          </p:nvPr>
        </p:nvSpPr>
        <p:spPr>
          <a:xfrm>
            <a:off x="673100" y="4686300"/>
            <a:ext cx="5389500" cy="444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1194bad0afb_0_145:notes"/>
          <p:cNvSpPr txBox="1">
            <a:spLocks noGrp="1"/>
          </p:cNvSpPr>
          <p:nvPr>
            <p:ph type="sldNum" idx="12"/>
          </p:nvPr>
        </p:nvSpPr>
        <p:spPr>
          <a:xfrm>
            <a:off x="3814762" y="9371012"/>
            <a:ext cx="2919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111</a:t>
            </a:fld>
            <a:endParaRPr lang="fr-FR" dirty="0"/>
          </a:p>
        </p:txBody>
      </p:sp>
    </p:spTree>
    <p:extLst>
      <p:ext uri="{BB962C8B-B14F-4D97-AF65-F5344CB8AC3E}">
        <p14:creationId xmlns:p14="http://schemas.microsoft.com/office/powerpoint/2010/main" val="2083577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89F0CB1-8A34-8A4F-8A6E-8BB08A91ECBB}" type="slidenum">
              <a:rPr lang="fr-FR" smtClean="0"/>
              <a:t>114</a:t>
            </a:fld>
            <a:endParaRPr lang="fr-FR" dirty="0"/>
          </a:p>
        </p:txBody>
      </p:sp>
    </p:spTree>
    <p:extLst>
      <p:ext uri="{BB962C8B-B14F-4D97-AF65-F5344CB8AC3E}">
        <p14:creationId xmlns:p14="http://schemas.microsoft.com/office/powerpoint/2010/main" val="36123510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08B0-A8E6-9DFF-7D96-BEA2754C3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98A5C-A0A6-9A03-FD8A-3619FC459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86AA1-6B5F-FD83-E73E-7199F35B5BE4}"/>
              </a:ext>
            </a:extLst>
          </p:cNvPr>
          <p:cNvSpPr>
            <a:spLocks noGrp="1"/>
          </p:cNvSpPr>
          <p:nvPr>
            <p:ph type="body" idx="1"/>
          </p:nvPr>
        </p:nvSpPr>
        <p:spPr/>
        <p:txBody>
          <a:bodyPr/>
          <a:lstStyle/>
          <a:p>
            <a:r>
              <a:rPr lang="en-GB" dirty="0"/>
              <a:t>Agenda and presentation of EUI CB team</a:t>
            </a:r>
          </a:p>
        </p:txBody>
      </p:sp>
      <p:sp>
        <p:nvSpPr>
          <p:cNvPr id="4" name="Slide Number Placeholder 3">
            <a:extLst>
              <a:ext uri="{FF2B5EF4-FFF2-40B4-BE49-F238E27FC236}">
                <a16:creationId xmlns:a16="http://schemas.microsoft.com/office/drawing/2014/main" id="{87903447-E997-2AA7-24E2-859066E1AA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7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dirty="0">
              <a:solidFill>
                <a:srgbClr val="252525"/>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5180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Agenda and presentation of EUI CB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515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 </a:t>
            </a:r>
            <a:r>
              <a:rPr lang="es-ES" dirty="0" err="1"/>
              <a:t>part</a:t>
            </a:r>
            <a:r>
              <a:rPr lang="es-ES" dirty="0"/>
              <a:t> 2, </a:t>
            </a:r>
            <a:r>
              <a:rPr lang="es-ES" dirty="0" err="1"/>
              <a:t>call</a:t>
            </a:r>
            <a:r>
              <a:rPr lang="es-ES" dirty="0"/>
              <a:t> </a:t>
            </a:r>
            <a:r>
              <a:rPr lang="es-ES" dirty="0" err="1"/>
              <a:t>them</a:t>
            </a:r>
            <a:r>
              <a:rPr lang="es-ES" dirty="0"/>
              <a:t> </a:t>
            </a:r>
            <a:r>
              <a:rPr lang="es-ES" dirty="0" err="1"/>
              <a:t>sessions</a:t>
            </a:r>
            <a:endParaRPr lang="es-ES" dirty="0"/>
          </a:p>
          <a:p>
            <a:r>
              <a:rPr lang="es-ES" dirty="0" err="1"/>
              <a:t>The</a:t>
            </a:r>
            <a:r>
              <a:rPr lang="es-ES" dirty="0"/>
              <a:t> </a:t>
            </a:r>
            <a:r>
              <a:rPr lang="es-ES" dirty="0" err="1"/>
              <a:t>peers</a:t>
            </a:r>
            <a:r>
              <a:rPr lang="es-ES" dirty="0"/>
              <a:t>, in sesión 1.2, </a:t>
            </a:r>
            <a:r>
              <a:rPr lang="es-ES" dirty="0" err="1"/>
              <a:t>will</a:t>
            </a:r>
            <a:r>
              <a:rPr lang="es-ES" dirty="0"/>
              <a:t> be </a:t>
            </a:r>
            <a:r>
              <a:rPr lang="es-ES" dirty="0" err="1"/>
              <a:t>sharing</a:t>
            </a:r>
            <a:r>
              <a:rPr lang="es-ES" dirty="0"/>
              <a:t> </a:t>
            </a:r>
            <a:r>
              <a:rPr lang="es-ES" dirty="0" err="1"/>
              <a:t>experiences</a:t>
            </a:r>
            <a:r>
              <a:rPr lang="es-ES" dirty="0"/>
              <a:t> </a:t>
            </a:r>
            <a:r>
              <a:rPr lang="es-ES" dirty="0" err="1"/>
              <a:t>linked</a:t>
            </a:r>
            <a:r>
              <a:rPr lang="es-ES" dirty="0"/>
              <a:t> </a:t>
            </a:r>
            <a:r>
              <a:rPr lang="es-ES" dirty="0" err="1"/>
              <a:t>to</a:t>
            </a:r>
            <a:r>
              <a:rPr lang="es-ES" dirty="0"/>
              <a:t> </a:t>
            </a:r>
            <a:r>
              <a:rPr lang="es-ES" dirty="0" err="1"/>
              <a:t>the</a:t>
            </a:r>
            <a:r>
              <a:rPr lang="es-ES" dirty="0"/>
              <a:t> </a:t>
            </a:r>
            <a:r>
              <a:rPr lang="es-ES" dirty="0" err="1"/>
              <a:t>type</a:t>
            </a:r>
            <a:r>
              <a:rPr lang="es-ES" dirty="0"/>
              <a:t> </a:t>
            </a:r>
            <a:r>
              <a:rPr lang="es-ES" dirty="0" err="1"/>
              <a:t>of</a:t>
            </a:r>
            <a:r>
              <a:rPr lang="es-ES" dirty="0"/>
              <a:t> </a:t>
            </a:r>
            <a:r>
              <a:rPr lang="es-ES" dirty="0" err="1"/>
              <a:t>stakeholder</a:t>
            </a:r>
            <a:r>
              <a:rPr lang="es-ES" dirty="0"/>
              <a:t> (</a:t>
            </a:r>
            <a:r>
              <a:rPr lang="es-ES" dirty="0" err="1"/>
              <a:t>private</a:t>
            </a:r>
            <a:r>
              <a:rPr lang="es-ES" dirty="0"/>
              <a:t> sector, general </a:t>
            </a:r>
            <a:r>
              <a:rPr lang="es-ES" dirty="0" err="1"/>
              <a:t>public</a:t>
            </a:r>
            <a:r>
              <a:rPr lang="es-ES" dirty="0"/>
              <a:t> and </a:t>
            </a:r>
            <a:r>
              <a:rPr lang="es-ES" dirty="0" err="1"/>
              <a:t>municipalities</a:t>
            </a:r>
            <a:r>
              <a:rPr lang="es-ES" dirty="0"/>
              <a:t>) and </a:t>
            </a:r>
            <a:r>
              <a:rPr lang="es-ES" dirty="0" err="1"/>
              <a:t>point</a:t>
            </a:r>
            <a:r>
              <a:rPr lang="es-ES" dirty="0"/>
              <a:t> </a:t>
            </a:r>
            <a:r>
              <a:rPr lang="es-ES" dirty="0" err="1"/>
              <a:t>of</a:t>
            </a:r>
            <a:r>
              <a:rPr lang="es-ES" dirty="0"/>
              <a:t> </a:t>
            </a:r>
            <a:r>
              <a:rPr lang="es-ES" dirty="0" err="1"/>
              <a:t>dicsuccsion</a:t>
            </a:r>
            <a:r>
              <a:rPr lang="es-ES" dirty="0"/>
              <a:t> (</a:t>
            </a:r>
            <a:r>
              <a:rPr lang="es-ES" dirty="0" err="1"/>
              <a:t>gain</a:t>
            </a:r>
            <a:r>
              <a:rPr lang="es-ES" dirty="0"/>
              <a:t> trust, </a:t>
            </a:r>
            <a:r>
              <a:rPr lang="es-ES" dirty="0" err="1"/>
              <a:t>raise</a:t>
            </a:r>
            <a:r>
              <a:rPr lang="es-ES" dirty="0"/>
              <a:t> </a:t>
            </a:r>
            <a:r>
              <a:rPr lang="es-ES" dirty="0" err="1"/>
              <a:t>interest</a:t>
            </a:r>
            <a:r>
              <a:rPr lang="es-ES" dirty="0"/>
              <a:t>, </a:t>
            </a:r>
            <a:r>
              <a:rPr lang="es-ES" dirty="0" err="1"/>
              <a:t>bring</a:t>
            </a:r>
            <a:r>
              <a:rPr lang="es-ES" dirty="0"/>
              <a:t> </a:t>
            </a:r>
            <a:r>
              <a:rPr lang="es-ES" dirty="0" err="1"/>
              <a:t>on</a:t>
            </a:r>
            <a:r>
              <a:rPr lang="es-ES" dirty="0"/>
              <a:t> </a:t>
            </a:r>
            <a:r>
              <a:rPr lang="es-ES" dirty="0" err="1"/>
              <a:t>board</a:t>
            </a:r>
            <a:r>
              <a:rPr lang="es-ES" dirty="0"/>
              <a:t>). </a:t>
            </a:r>
            <a:r>
              <a:rPr lang="es-ES" dirty="0" err="1"/>
              <a:t>These</a:t>
            </a:r>
            <a:r>
              <a:rPr lang="es-ES" dirty="0"/>
              <a:t> </a:t>
            </a:r>
            <a:r>
              <a:rPr lang="es-ES" dirty="0" err="1"/>
              <a:t>peers</a:t>
            </a:r>
            <a:r>
              <a:rPr lang="es-ES" dirty="0"/>
              <a:t> Will </a:t>
            </a:r>
            <a:r>
              <a:rPr lang="es-ES" dirty="0" err="1"/>
              <a:t>stay</a:t>
            </a:r>
            <a:r>
              <a:rPr lang="es-ES" dirty="0"/>
              <a:t> in </a:t>
            </a:r>
            <a:r>
              <a:rPr lang="es-ES" dirty="0" err="1"/>
              <a:t>the</a:t>
            </a:r>
            <a:r>
              <a:rPr lang="es-ES" dirty="0"/>
              <a:t> table </a:t>
            </a:r>
            <a:r>
              <a:rPr lang="es-ES" dirty="0" err="1"/>
              <a:t>where</a:t>
            </a:r>
            <a:r>
              <a:rPr lang="es-ES" dirty="0"/>
              <a:t> </a:t>
            </a:r>
            <a:r>
              <a:rPr lang="es-ES" dirty="0" err="1"/>
              <a:t>you</a:t>
            </a:r>
            <a:r>
              <a:rPr lang="es-ES" dirty="0"/>
              <a:t> Will be </a:t>
            </a:r>
            <a:r>
              <a:rPr lang="es-ES" dirty="0" err="1"/>
              <a:t>working</a:t>
            </a:r>
            <a:r>
              <a:rPr lang="es-ES" dirty="0"/>
              <a:t> </a:t>
            </a:r>
            <a:r>
              <a:rPr lang="es-ES" dirty="0" err="1"/>
              <a:t>during</a:t>
            </a:r>
            <a:r>
              <a:rPr lang="es-ES" dirty="0"/>
              <a:t> </a:t>
            </a:r>
            <a:r>
              <a:rPr lang="es-ES" dirty="0" err="1"/>
              <a:t>part</a:t>
            </a:r>
            <a:r>
              <a:rPr lang="es-ES" dirty="0"/>
              <a:t> 2. </a:t>
            </a:r>
            <a:r>
              <a:rPr lang="es-ES" dirty="0" err="1"/>
              <a:t>These</a:t>
            </a:r>
            <a:r>
              <a:rPr lang="es-ES" dirty="0"/>
              <a:t> </a:t>
            </a:r>
            <a:r>
              <a:rPr lang="es-ES" dirty="0" err="1"/>
              <a:t>pithces</a:t>
            </a:r>
            <a:r>
              <a:rPr lang="es-ES" dirty="0"/>
              <a:t>, Will be </a:t>
            </a:r>
            <a:r>
              <a:rPr lang="es-ES" dirty="0" err="1"/>
              <a:t>just</a:t>
            </a:r>
            <a:r>
              <a:rPr lang="es-ES" dirty="0"/>
              <a:t> </a:t>
            </a:r>
            <a:r>
              <a:rPr lang="es-ES" dirty="0" err="1"/>
              <a:t>opening</a:t>
            </a:r>
            <a:r>
              <a:rPr lang="es-ES" dirty="0"/>
              <a:t> </a:t>
            </a:r>
            <a:r>
              <a:rPr lang="es-ES" dirty="0" err="1"/>
              <a:t>the</a:t>
            </a:r>
            <a:r>
              <a:rPr lang="es-ES" dirty="0"/>
              <a:t> </a:t>
            </a:r>
            <a:r>
              <a:rPr lang="es-ES" dirty="0" err="1"/>
              <a:t>discusiónwhich</a:t>
            </a:r>
            <a:r>
              <a:rPr lang="es-ES" dirty="0"/>
              <a:t> </a:t>
            </a:r>
            <a:r>
              <a:rPr lang="es-ES" dirty="0" err="1"/>
              <a:t>then</a:t>
            </a:r>
            <a:r>
              <a:rPr lang="es-ES" dirty="0"/>
              <a:t>, in </a:t>
            </a:r>
            <a:r>
              <a:rPr lang="es-ES" dirty="0" err="1"/>
              <a:t>part</a:t>
            </a:r>
            <a:r>
              <a:rPr lang="es-ES" dirty="0"/>
              <a:t> 2, can continue. </a:t>
            </a:r>
          </a:p>
          <a:p>
            <a:r>
              <a:rPr lang="es-ES" dirty="0"/>
              <a:t>Key </a:t>
            </a:r>
            <a:r>
              <a:rPr lang="es-ES" dirty="0" err="1"/>
              <a:t>learnings</a:t>
            </a:r>
            <a:r>
              <a:rPr lang="es-ES" dirty="0"/>
              <a:t> </a:t>
            </a:r>
            <a:r>
              <a:rPr lang="es-ES" dirty="0" err="1"/>
              <a:t>here</a:t>
            </a:r>
            <a:r>
              <a:rPr lang="es-ES" dirty="0"/>
              <a:t> </a:t>
            </a:r>
            <a:r>
              <a:rPr lang="es-ES" dirty="0" err="1"/>
              <a:t>generated</a:t>
            </a:r>
            <a:endParaRPr lang="es-ES" dirty="0"/>
          </a:p>
          <a:p>
            <a:r>
              <a:rPr lang="es-ES" dirty="0" err="1"/>
              <a:t>When</a:t>
            </a:r>
            <a:r>
              <a:rPr lang="es-ES" dirty="0"/>
              <a:t> </a:t>
            </a:r>
            <a:r>
              <a:rPr lang="es-ES" dirty="0" err="1"/>
              <a:t>we</a:t>
            </a:r>
            <a:r>
              <a:rPr lang="es-ES" dirty="0"/>
              <a:t> </a:t>
            </a:r>
            <a:r>
              <a:rPr lang="es-ES" dirty="0" err="1"/>
              <a:t>finish</a:t>
            </a:r>
            <a:r>
              <a:rPr lang="es-ES" dirty="0"/>
              <a:t> </a:t>
            </a:r>
            <a:r>
              <a:rPr lang="es-ES" dirty="0" err="1"/>
              <a:t>this</a:t>
            </a:r>
            <a:r>
              <a:rPr lang="es-ES" dirty="0"/>
              <a:t> sesión, </a:t>
            </a:r>
            <a:r>
              <a:rPr lang="es-ES" dirty="0" err="1"/>
              <a:t>the</a:t>
            </a:r>
            <a:r>
              <a:rPr lang="es-ES" dirty="0"/>
              <a:t> CUR </a:t>
            </a:r>
            <a:r>
              <a:rPr lang="es-ES" dirty="0" err="1"/>
              <a:t>teams</a:t>
            </a:r>
            <a:r>
              <a:rPr lang="es-ES" dirty="0"/>
              <a:t>, Will </a:t>
            </a:r>
            <a:r>
              <a:rPr lang="es-ES" dirty="0" err="1"/>
              <a:t>have</a:t>
            </a:r>
            <a:r>
              <a:rPr lang="es-ES" dirty="0"/>
              <a:t> time </a:t>
            </a:r>
            <a:r>
              <a:rPr lang="es-ES" dirty="0" err="1"/>
              <a:t>to</a:t>
            </a:r>
            <a:r>
              <a:rPr lang="es-ES" dirty="0"/>
              <a:t> </a:t>
            </a:r>
            <a:r>
              <a:rPr lang="es-ES" dirty="0" err="1"/>
              <a:t>reflect</a:t>
            </a:r>
            <a:r>
              <a:rPr lang="es-ES" dirty="0"/>
              <a:t> </a:t>
            </a:r>
            <a:r>
              <a:rPr lang="es-ES" dirty="0" err="1"/>
              <a:t>on</a:t>
            </a:r>
            <a:r>
              <a:rPr lang="es-ES" dirty="0"/>
              <a:t> </a:t>
            </a:r>
            <a:r>
              <a:rPr lang="es-ES" dirty="0" err="1"/>
              <a:t>the</a:t>
            </a:r>
            <a:r>
              <a:rPr lang="es-ES" dirty="0"/>
              <a:t> </a:t>
            </a:r>
            <a:r>
              <a:rPr lang="es-ES" dirty="0" err="1"/>
              <a:t>key</a:t>
            </a:r>
            <a:r>
              <a:rPr lang="es-ES" dirty="0"/>
              <a:t> </a:t>
            </a:r>
            <a:r>
              <a:rPr lang="es-ES" dirty="0" err="1"/>
              <a:t>learnings</a:t>
            </a:r>
            <a:r>
              <a:rPr lang="es-ES" dirty="0"/>
              <a:t> </a:t>
            </a:r>
            <a:r>
              <a:rPr lang="es-ES" dirty="0" err="1"/>
              <a:t>from</a:t>
            </a:r>
            <a:r>
              <a:rPr lang="es-ES" dirty="0"/>
              <a:t> </a:t>
            </a:r>
            <a:r>
              <a:rPr lang="es-ES" dirty="0" err="1"/>
              <a:t>each</a:t>
            </a:r>
            <a:r>
              <a:rPr lang="es-ES" dirty="0"/>
              <a:t> </a:t>
            </a:r>
            <a:r>
              <a:rPr lang="es-ES" dirty="0" err="1"/>
              <a:t>talbe</a:t>
            </a:r>
            <a:r>
              <a:rPr lang="es-ES" dirty="0"/>
              <a:t>, and </a:t>
            </a:r>
            <a:r>
              <a:rPr lang="es-ES" dirty="0" err="1"/>
              <a:t>agree</a:t>
            </a:r>
            <a:r>
              <a:rPr lang="es-ES" dirty="0"/>
              <a:t> </a:t>
            </a:r>
            <a:r>
              <a:rPr lang="es-ES" dirty="0" err="1"/>
              <a:t>on</a:t>
            </a:r>
            <a:r>
              <a:rPr lang="es-ES" dirty="0"/>
              <a:t> </a:t>
            </a:r>
            <a:r>
              <a:rPr lang="es-ES" dirty="0" err="1"/>
              <a:t>their</a:t>
            </a:r>
            <a:r>
              <a:rPr lang="es-ES" dirty="0"/>
              <a:t> </a:t>
            </a:r>
            <a:r>
              <a:rPr lang="es-ES" dirty="0" err="1"/>
              <a:t>three</a:t>
            </a:r>
            <a:r>
              <a:rPr lang="es-ES" dirty="0"/>
              <a:t> </a:t>
            </a:r>
            <a:r>
              <a:rPr lang="es-ES" dirty="0" err="1"/>
              <a:t>actions</a:t>
            </a:r>
            <a:endParaRPr lang="es-ES" dirty="0"/>
          </a:p>
          <a:p>
            <a:r>
              <a:rPr lang="es-ES" dirty="0"/>
              <a:t>Eleni </a:t>
            </a:r>
          </a:p>
        </p:txBody>
      </p:sp>
      <p:sp>
        <p:nvSpPr>
          <p:cNvPr id="4" name="Marcador de número de diapositiva 3"/>
          <p:cNvSpPr>
            <a:spLocks noGrp="1"/>
          </p:cNvSpPr>
          <p:nvPr>
            <p:ph type="sldNum" sz="quarter" idx="5"/>
          </p:nvPr>
        </p:nvSpPr>
        <p:spPr/>
        <p:txBody>
          <a:bodyPr/>
          <a:lstStyle/>
          <a:p>
            <a:fld id="{F5F025E9-DF63-46E3-A770-8E9D3DA75762}" type="slidenum">
              <a:rPr lang="es-ES" smtClean="0"/>
              <a:t>131</a:t>
            </a:fld>
            <a:endParaRPr lang="es-ES"/>
          </a:p>
        </p:txBody>
      </p:sp>
    </p:spTree>
    <p:extLst>
      <p:ext uri="{BB962C8B-B14F-4D97-AF65-F5344CB8AC3E}">
        <p14:creationId xmlns:p14="http://schemas.microsoft.com/office/powerpoint/2010/main" val="1864548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8585" lvl="0" indent="-342900">
              <a:lnSpc>
                <a:spcPct val="115000"/>
              </a:lnSpc>
              <a:spcBef>
                <a:spcPts val="1460"/>
              </a:spcBef>
              <a:spcAft>
                <a:spcPts val="0"/>
              </a:spcAft>
              <a:buSzPts val="1200"/>
              <a:buFont typeface="Symbol" panose="05050102010706020507" pitchFamily="18" charset="2"/>
              <a:buChar char=""/>
              <a:tabLst>
                <a:tab pos="521335" algn="l"/>
              </a:tabLst>
            </a:pPr>
            <a:r>
              <a:rPr lang="en-US" sz="1800" spc="-45" dirty="0">
                <a:effectLst/>
                <a:latin typeface="Calibri" panose="020F0502020204030204" pitchFamily="34" charset="0"/>
                <a:ea typeface="Symbol" panose="05050102010706020507" pitchFamily="18" charset="2"/>
                <a:cs typeface="Calibri" panose="020F0502020204030204" pitchFamily="34" charset="0"/>
              </a:rPr>
              <a:t>Martina </a:t>
            </a:r>
            <a:r>
              <a:rPr lang="en-US" sz="1800" spc="0" dirty="0">
                <a:effectLst/>
                <a:latin typeface="Calibri" panose="020F0502020204030204" pitchFamily="34" charset="0"/>
                <a:ea typeface="Symbol" panose="05050102010706020507" pitchFamily="18" charset="2"/>
                <a:cs typeface="Calibri" panose="020F0502020204030204" pitchFamily="34" charset="0"/>
              </a:rPr>
              <a:t>kicks</a:t>
            </a:r>
            <a:r>
              <a:rPr lang="en-US" sz="1800" spc="-4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start</a:t>
            </a:r>
            <a:r>
              <a:rPr lang="en-US" sz="1800" spc="-4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this</a:t>
            </a:r>
            <a:r>
              <a:rPr lang="en-US" sz="1800" spc="-4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part,</a:t>
            </a:r>
            <a:r>
              <a:rPr lang="en-US" sz="1800" spc="-4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to</a:t>
            </a:r>
            <a:r>
              <a:rPr lang="en-US" sz="1800" spc="-4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indicate</a:t>
            </a:r>
            <a:r>
              <a:rPr lang="en-US" sz="1800" spc="-4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the</a:t>
            </a:r>
            <a:r>
              <a:rPr lang="en-US" sz="1800" spc="-4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main</a:t>
            </a:r>
            <a:r>
              <a:rPr lang="en-US" sz="1800" spc="-4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suggestions/recommendations as well as most common solutions, if any (5 minutes). Martina</a:t>
            </a:r>
            <a:endParaRPr lang="el-GR" sz="1800" spc="0" dirty="0">
              <a:effectLst/>
              <a:latin typeface="Calibri" panose="020F0502020204030204" pitchFamily="34" charset="0"/>
              <a:ea typeface="Symbol" panose="05050102010706020507" pitchFamily="18" charset="2"/>
              <a:cs typeface="Symbol" panose="05050102010706020507" pitchFamily="18" charset="2"/>
            </a:endParaRPr>
          </a:p>
          <a:p>
            <a:pPr marL="342900" marR="311150" lvl="0" indent="-342900">
              <a:lnSpc>
                <a:spcPct val="115000"/>
              </a:lnSpc>
              <a:spcBef>
                <a:spcPts val="0"/>
              </a:spcBef>
              <a:spcAft>
                <a:spcPts val="0"/>
              </a:spcAft>
              <a:buSzPts val="1200"/>
              <a:buFont typeface="Symbol" panose="05050102010706020507" pitchFamily="18" charset="2"/>
              <a:buChar char=""/>
              <a:tabLst>
                <a:tab pos="521335" algn="l"/>
              </a:tabLst>
            </a:pPr>
            <a:r>
              <a:rPr lang="en-US" sz="1800" spc="0" dirty="0">
                <a:effectLst/>
                <a:latin typeface="Calibri" panose="020F0502020204030204" pitchFamily="34" charset="0"/>
                <a:ea typeface="Symbol" panose="05050102010706020507" pitchFamily="18" charset="2"/>
                <a:cs typeface="Calibri" panose="020F0502020204030204" pitchFamily="34" charset="0"/>
              </a:rPr>
              <a:t>Martina invites peers to present additional relevant ideas coming from the group</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discussions,</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or</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from</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their</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experience.</a:t>
            </a:r>
            <a:r>
              <a:rPr lang="en-US" sz="1800" spc="20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Selected</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peers</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(e.g.</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from</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2.1)</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can</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be asked in advance to be ready to participate, if needed (5/10 minutes).</a:t>
            </a:r>
          </a:p>
          <a:p>
            <a:pPr marL="342900" marR="311150" lvl="0" indent="-342900" algn="l" defTabSz="914400" rtl="0" eaLnBrk="1" fontAlgn="auto" latinLnBrk="0" hangingPunct="1">
              <a:lnSpc>
                <a:spcPct val="115000"/>
              </a:lnSpc>
              <a:spcBef>
                <a:spcPts val="0"/>
              </a:spcBef>
              <a:spcAft>
                <a:spcPts val="0"/>
              </a:spcAft>
              <a:buClrTx/>
              <a:buSzPts val="1200"/>
              <a:buFont typeface="Symbol" panose="05050102010706020507" pitchFamily="18" charset="2"/>
              <a:buChar char=""/>
              <a:tabLst>
                <a:tab pos="521335" algn="l"/>
              </a:tabLst>
              <a:defRPr/>
            </a:pPr>
            <a:r>
              <a:rPr lang="en-US" sz="1800" spc="0" dirty="0">
                <a:effectLst/>
                <a:latin typeface="Calibri" panose="020F0502020204030204" pitchFamily="34" charset="0"/>
                <a:ea typeface="Symbol" panose="05050102010706020507" pitchFamily="18" charset="2"/>
                <a:cs typeface="Calibri" panose="020F0502020204030204" pitchFamily="34" charset="0"/>
              </a:rPr>
              <a:t>Eleni asks CUR their thoughts on</a:t>
            </a:r>
            <a:r>
              <a:rPr lang="en-US" sz="1800" spc="-1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the</a:t>
            </a:r>
            <a:r>
              <a:rPr lang="en-US" sz="1800" spc="-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recommended ideas,</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what</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can</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be</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done</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in</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practice</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for</a:t>
            </a:r>
            <a:r>
              <a:rPr lang="en-US" sz="1800" spc="-25"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their</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realities,</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how</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they</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find</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the</a:t>
            </a:r>
            <a:r>
              <a:rPr lang="en-US" sz="1800" spc="-30" dirty="0">
                <a:effectLst/>
                <a:latin typeface="Calibri" panose="020F0502020204030204" pitchFamily="34" charset="0"/>
                <a:ea typeface="Symbol" panose="05050102010706020507" pitchFamily="18" charset="2"/>
                <a:cs typeface="Calibri" panose="020F0502020204030204" pitchFamily="34" charset="0"/>
              </a:rPr>
              <a:t> </a:t>
            </a:r>
            <a:r>
              <a:rPr lang="en-US" sz="1800" spc="0" dirty="0">
                <a:effectLst/>
                <a:latin typeface="Calibri" panose="020F0502020204030204" pitchFamily="34" charset="0"/>
                <a:ea typeface="Symbol" panose="05050102010706020507" pitchFamily="18" charset="2"/>
                <a:cs typeface="Calibri" panose="020F0502020204030204" pitchFamily="34" charset="0"/>
              </a:rPr>
              <a:t>solutions, what is not feasible and why.</a:t>
            </a:r>
            <a:endParaRPr lang="el-GR" sz="1800" spc="0" dirty="0">
              <a:effectLst/>
              <a:latin typeface="Calibri" panose="020F0502020204030204" pitchFamily="34" charset="0"/>
              <a:ea typeface="Symbol" panose="05050102010706020507" pitchFamily="18" charset="2"/>
              <a:cs typeface="Symbol" panose="05050102010706020507" pitchFamily="18" charset="2"/>
            </a:endParaRPr>
          </a:p>
          <a:p>
            <a:pPr marL="342900" marR="311150" lvl="0" indent="-342900">
              <a:lnSpc>
                <a:spcPct val="115000"/>
              </a:lnSpc>
              <a:spcBef>
                <a:spcPts val="0"/>
              </a:spcBef>
              <a:spcAft>
                <a:spcPts val="0"/>
              </a:spcAft>
              <a:buSzPts val="1200"/>
              <a:buFont typeface="Symbol" panose="05050102010706020507" pitchFamily="18" charset="2"/>
              <a:buChar char=""/>
              <a:tabLst>
                <a:tab pos="521335" algn="l"/>
              </a:tabLst>
            </a:pPr>
            <a:r>
              <a:rPr lang="en-US" sz="1800" spc="0" dirty="0">
                <a:effectLst/>
                <a:latin typeface="Calibri" panose="020F0502020204030204" pitchFamily="34" charset="0"/>
                <a:ea typeface="Symbol" panose="05050102010706020507" pitchFamily="18" charset="2"/>
                <a:cs typeface="Symbol" panose="05050102010706020507" pitchFamily="18" charset="2"/>
              </a:rPr>
              <a:t>Martina closes the session</a:t>
            </a:r>
            <a:endParaRPr lang="el-GR" sz="1800" spc="0" dirty="0">
              <a:effectLst/>
              <a:latin typeface="Calibri" panose="020F0502020204030204" pitchFamily="34" charset="0"/>
              <a:ea typeface="Symbol" panose="05050102010706020507" pitchFamily="18" charset="2"/>
              <a:cs typeface="Symbol" panose="05050102010706020507" pitchFamily="18" charset="2"/>
            </a:endParaRPr>
          </a:p>
          <a:p>
            <a:endParaRPr lang="el-GR" dirty="0"/>
          </a:p>
        </p:txBody>
      </p:sp>
      <p:sp>
        <p:nvSpPr>
          <p:cNvPr id="4" name="Slide Number Placeholder 3"/>
          <p:cNvSpPr>
            <a:spLocks noGrp="1"/>
          </p:cNvSpPr>
          <p:nvPr>
            <p:ph type="sldNum" sz="quarter" idx="5"/>
          </p:nvPr>
        </p:nvSpPr>
        <p:spPr/>
        <p:txBody>
          <a:bodyPr/>
          <a:lstStyle/>
          <a:p>
            <a:fld id="{889F0CB1-8A34-8A4F-8A6E-8BB08A91ECBB}" type="slidenum">
              <a:rPr lang="fr-FR" smtClean="0"/>
              <a:t>134</a:t>
            </a:fld>
            <a:endParaRPr lang="fr-FR" dirty="0"/>
          </a:p>
        </p:txBody>
      </p:sp>
    </p:spTree>
    <p:extLst>
      <p:ext uri="{BB962C8B-B14F-4D97-AF65-F5344CB8AC3E}">
        <p14:creationId xmlns:p14="http://schemas.microsoft.com/office/powerpoint/2010/main" val="155203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164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7188" y="4777194"/>
            <a:ext cx="5954712" cy="4178120"/>
          </a:xfrm>
        </p:spPr>
        <p:txBody>
          <a:bodyPr/>
          <a:lstStyle/>
          <a:p>
            <a:pPr algn="l" fontAlgn="base"/>
            <a:endParaRPr lang="en-US" sz="1000" b="0" i="0" dirty="0">
              <a:solidFill>
                <a:srgbClr val="252525"/>
              </a:solidFill>
              <a:effectLst/>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910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4.xml"/><Relationship Id="rId4" Type="http://schemas.openxmlformats.org/officeDocument/2006/relationships/image" Target="../media/image2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I - 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t="9569" r="4151"/>
          <a:stretch/>
        </p:blipFill>
        <p:spPr>
          <a:xfrm>
            <a:off x="7525669" y="0"/>
            <a:ext cx="4666332" cy="4276765"/>
          </a:xfrm>
          <a:prstGeom prst="rect">
            <a:avLst/>
          </a:prstGeom>
        </p:spPr>
      </p:pic>
      <p:pic>
        <p:nvPicPr>
          <p:cNvPr id="7" name="Image 6">
            <a:extLst>
              <a:ext uri="{FF2B5EF4-FFF2-40B4-BE49-F238E27FC236}">
                <a16:creationId xmlns:a16="http://schemas.microsoft.com/office/drawing/2014/main" id="{4C2F367A-C06D-6A94-EA4C-6F8B959922D0}"/>
              </a:ext>
            </a:extLst>
          </p:cNvPr>
          <p:cNvPicPr>
            <a:picLocks noChangeAspect="1"/>
          </p:cNvPicPr>
          <p:nvPr userDrawn="1"/>
        </p:nvPicPr>
        <p:blipFill rotWithShape="1">
          <a:blip r:embed="rId4"/>
          <a:srcRect l="30202"/>
          <a:stretch/>
        </p:blipFill>
        <p:spPr>
          <a:xfrm>
            <a:off x="8431901" y="5298675"/>
            <a:ext cx="3102594" cy="657936"/>
          </a:xfrm>
          <a:prstGeom prst="rect">
            <a:avLst/>
          </a:prstGeom>
        </p:spPr>
      </p:pic>
    </p:spTree>
    <p:extLst>
      <p:ext uri="{BB962C8B-B14F-4D97-AF65-F5344CB8AC3E}">
        <p14:creationId xmlns:p14="http://schemas.microsoft.com/office/powerpoint/2010/main" val="16883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49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30208866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500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6047807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551355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38147394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5049754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9024270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348081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40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274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112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875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17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20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0" y="0"/>
            <a:ext cx="3343275" cy="2581275"/>
          </a:xfrm>
          <a:prstGeom prst="rect">
            <a:avLst/>
          </a:prstGeom>
          <a:solidFill>
            <a:schemeClr val="accent5"/>
          </a:solidFill>
        </p:spPr>
        <p:txBody>
          <a:bodyPr/>
          <a:lstStyle>
            <a:lvl1pPr marL="0" indent="0" algn="ctr">
              <a:buNone/>
              <a:defRPr sz="2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0" y="2702560"/>
            <a:ext cx="3343275" cy="2581275"/>
          </a:xfrm>
          <a:prstGeom prst="rect">
            <a:avLst/>
          </a:prstGeom>
          <a:solidFill>
            <a:schemeClr val="accent5"/>
          </a:solidFill>
        </p:spPr>
        <p:txBody>
          <a:bodyPr/>
          <a:lstStyle>
            <a:lvl1pPr marL="0" indent="0" algn="ctr">
              <a:buNone/>
              <a:defRPr sz="2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0" y="5415281"/>
            <a:ext cx="3343275" cy="144272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457200" marR="0" lvl="0" indent="-457200" algn="l" defTabSz="914400" rtl="0" eaLnBrk="1" fontAlgn="auto" latinLnBrk="0" hangingPunct="1">
              <a:lnSpc>
                <a:spcPct val="90000"/>
              </a:lnSpc>
              <a:spcBef>
                <a:spcPts val="10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3444240" y="1"/>
            <a:ext cx="3343275" cy="201676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3444240" y="2123440"/>
            <a:ext cx="3343275" cy="2600959"/>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3444240" y="4826001"/>
            <a:ext cx="3343275" cy="203200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dirty="0"/>
              <a:t>INSERT PICTURE HERE</a:t>
            </a:r>
          </a:p>
        </p:txBody>
      </p:sp>
    </p:spTree>
    <p:extLst>
      <p:ext uri="{BB962C8B-B14F-4D97-AF65-F5344CB8AC3E}">
        <p14:creationId xmlns:p14="http://schemas.microsoft.com/office/powerpoint/2010/main" val="366810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548323" y="652193"/>
            <a:ext cx="5862637" cy="5914572"/>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2326686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680864" y="680863"/>
            <a:ext cx="6857997" cy="5496269"/>
          </a:xfrm>
          <a:prstGeom prst="rect">
            <a:avLst/>
          </a:prstGeom>
        </p:spPr>
      </p:pic>
    </p:spTree>
    <p:extLst>
      <p:ext uri="{BB962C8B-B14F-4D97-AF65-F5344CB8AC3E}">
        <p14:creationId xmlns:p14="http://schemas.microsoft.com/office/powerpoint/2010/main" val="112342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I - TITLE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l="41" t="17150" r="6870" b="-376"/>
          <a:stretch/>
        </p:blipFill>
        <p:spPr>
          <a:xfrm>
            <a:off x="7426712" y="0"/>
            <a:ext cx="4765288" cy="4138768"/>
          </a:xfrm>
          <a:prstGeom prst="rect">
            <a:avLst/>
          </a:prstGeom>
        </p:spPr>
      </p:pic>
      <p:pic>
        <p:nvPicPr>
          <p:cNvPr id="4" name="Image 3" descr="Une image contenant texte, extérieur, vaisselle&#10;&#10;Description générée automatiquement">
            <a:extLst>
              <a:ext uri="{FF2B5EF4-FFF2-40B4-BE49-F238E27FC236}">
                <a16:creationId xmlns:a16="http://schemas.microsoft.com/office/drawing/2014/main" id="{EE33AD32-B89A-B762-CF6E-4B97A4ED65B2}"/>
              </a:ext>
            </a:extLst>
          </p:cNvPr>
          <p:cNvPicPr>
            <a:picLocks noChangeAspect="1"/>
          </p:cNvPicPr>
          <p:nvPr userDrawn="1"/>
        </p:nvPicPr>
        <p:blipFill>
          <a:blip r:embed="rId4"/>
          <a:stretch>
            <a:fillRect/>
          </a:stretch>
        </p:blipFill>
        <p:spPr>
          <a:xfrm>
            <a:off x="1555109" y="1538563"/>
            <a:ext cx="3702237" cy="1890437"/>
          </a:xfrm>
          <a:prstGeom prst="rect">
            <a:avLst/>
          </a:prstGeom>
        </p:spPr>
      </p:pic>
      <p:pic>
        <p:nvPicPr>
          <p:cNvPr id="5" name="Image 4">
            <a:extLst>
              <a:ext uri="{FF2B5EF4-FFF2-40B4-BE49-F238E27FC236}">
                <a16:creationId xmlns:a16="http://schemas.microsoft.com/office/drawing/2014/main" id="{C20E148C-18FE-0BF1-C631-611A23B49850}"/>
              </a:ext>
            </a:extLst>
          </p:cNvPr>
          <p:cNvPicPr>
            <a:picLocks noChangeAspect="1"/>
          </p:cNvPicPr>
          <p:nvPr userDrawn="1"/>
        </p:nvPicPr>
        <p:blipFill rotWithShape="1">
          <a:blip r:embed="rId5"/>
          <a:srcRect l="30691"/>
          <a:stretch/>
        </p:blipFill>
        <p:spPr>
          <a:xfrm>
            <a:off x="8441546" y="5268397"/>
            <a:ext cx="3080837" cy="657936"/>
          </a:xfrm>
          <a:prstGeom prst="rect">
            <a:avLst/>
          </a:prstGeom>
        </p:spPr>
      </p:pic>
    </p:spTree>
    <p:extLst>
      <p:ext uri="{BB962C8B-B14F-4D97-AF65-F5344CB8AC3E}">
        <p14:creationId xmlns:p14="http://schemas.microsoft.com/office/powerpoint/2010/main" val="223466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132488" y="1132491"/>
            <a:ext cx="6857997" cy="4593021"/>
          </a:xfrm>
          <a:prstGeom prst="rect">
            <a:avLst/>
          </a:prstGeom>
        </p:spPr>
      </p:pic>
    </p:spTree>
    <p:extLst>
      <p:ext uri="{BB962C8B-B14F-4D97-AF65-F5344CB8AC3E}">
        <p14:creationId xmlns:p14="http://schemas.microsoft.com/office/powerpoint/2010/main" val="12270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640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038952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60318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0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037848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724519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052183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74490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I - TITLE - 03">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55CA7A-5F79-1C81-A6CD-69D331F53B15}"/>
              </a:ext>
            </a:extLst>
          </p:cNvPr>
          <p:cNvPicPr>
            <a:picLocks noChangeAspect="1"/>
          </p:cNvPicPr>
          <p:nvPr userDrawn="1"/>
        </p:nvPicPr>
        <p:blipFill rotWithShape="1">
          <a:blip r:embed="rId2"/>
          <a:srcRect t="9417"/>
          <a:stretch/>
        </p:blipFill>
        <p:spPr>
          <a:xfrm>
            <a:off x="0" y="0"/>
            <a:ext cx="12190507" cy="6212128"/>
          </a:xfrm>
          <a:prstGeom prst="rect">
            <a:avLst/>
          </a:prstGeom>
        </p:spPr>
      </p:pic>
      <p:pic>
        <p:nvPicPr>
          <p:cNvPr id="4" name="Image 3">
            <a:extLst>
              <a:ext uri="{FF2B5EF4-FFF2-40B4-BE49-F238E27FC236}">
                <a16:creationId xmlns:a16="http://schemas.microsoft.com/office/drawing/2014/main" id="{F946032D-5353-9782-5BDA-E4252FA775E1}"/>
              </a:ext>
            </a:extLst>
          </p:cNvPr>
          <p:cNvPicPr>
            <a:picLocks noChangeAspect="1"/>
          </p:cNvPicPr>
          <p:nvPr userDrawn="1"/>
        </p:nvPicPr>
        <p:blipFill rotWithShape="1">
          <a:blip r:embed="rId3"/>
          <a:srcRect l="30161"/>
          <a:stretch/>
        </p:blipFill>
        <p:spPr>
          <a:xfrm>
            <a:off x="817294" y="5698346"/>
            <a:ext cx="3104417" cy="657936"/>
          </a:xfrm>
          <a:prstGeom prst="rect">
            <a:avLst/>
          </a:prstGeom>
        </p:spPr>
      </p:pic>
    </p:spTree>
    <p:extLst>
      <p:ext uri="{BB962C8B-B14F-4D97-AF65-F5344CB8AC3E}">
        <p14:creationId xmlns:p14="http://schemas.microsoft.com/office/powerpoint/2010/main" val="2856670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1218093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73808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142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SUAL - 01">
    <p:bg>
      <p:bgPr>
        <a:solidFill>
          <a:schemeClr val="accent2"/>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5C9B252-6BA6-1753-4C9D-AED01EC72822}"/>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1609832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SUAL - 02">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C67FCC-6DDE-5257-25A4-10EEC78CA968}"/>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3528635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SUAL - 03">
    <p:bg>
      <p:bgPr>
        <a:solidFill>
          <a:schemeClr val="accent3"/>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E92D12-A5BA-0CBF-D42B-4B11BE0BCA33}"/>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4243708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SUAL - 04">
    <p:bg>
      <p:bgPr>
        <a:solidFill>
          <a:schemeClr val="accent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8D33458-218C-6FB5-5C6F-4EBCE63E824B}"/>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1516268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2F56F-290D-3053-50A8-0671245925AA}"/>
              </a:ext>
            </a:extLst>
          </p:cNvPr>
          <p:cNvSpPr>
            <a:spLocks noGrp="1"/>
          </p:cNvSpPr>
          <p:nvPr>
            <p:ph type="ctrTitle" hasCustomPrompt="1"/>
          </p:nvPr>
        </p:nvSpPr>
        <p:spPr>
          <a:xfrm>
            <a:off x="701040" y="1513439"/>
            <a:ext cx="9144000" cy="858204"/>
          </a:xfrm>
        </p:spPr>
        <p:txBody>
          <a:bodyPr anchor="b">
            <a:normAutofit/>
          </a:bodyPr>
          <a:lstStyle>
            <a:lvl1pPr algn="l">
              <a:defRPr sz="4000"/>
            </a:lvl1pPr>
          </a:lstStyle>
          <a:p>
            <a:r>
              <a:rPr lang="fr-FR" dirty="0"/>
              <a:t>TITLE _ PART 1</a:t>
            </a:r>
            <a:endParaRPr lang="fr-BE" dirty="0"/>
          </a:p>
        </p:txBody>
      </p:sp>
      <p:sp>
        <p:nvSpPr>
          <p:cNvPr id="3" name="Sous-titre 2">
            <a:extLst>
              <a:ext uri="{FF2B5EF4-FFF2-40B4-BE49-F238E27FC236}">
                <a16:creationId xmlns:a16="http://schemas.microsoft.com/office/drawing/2014/main" id="{D7A6D074-DF0F-1FBB-C64E-0E7574EF26C2}"/>
              </a:ext>
            </a:extLst>
          </p:cNvPr>
          <p:cNvSpPr>
            <a:spLocks noGrp="1"/>
          </p:cNvSpPr>
          <p:nvPr>
            <p:ph type="subTitle" idx="1" hasCustomPrompt="1"/>
          </p:nvPr>
        </p:nvSpPr>
        <p:spPr>
          <a:xfrm>
            <a:off x="701040" y="2546015"/>
            <a:ext cx="9144000" cy="732218"/>
          </a:xfrm>
        </p:spPr>
        <p:txBody>
          <a:bodyPr/>
          <a:lstStyle>
            <a:lvl1pPr marL="0" indent="0" algn="l">
              <a:buNone/>
              <a:defRPr sz="4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TITLE _ PART 2</a:t>
            </a:r>
            <a:endParaRPr lang="fr-BE" dirty="0"/>
          </a:p>
        </p:txBody>
      </p:sp>
      <p:sp>
        <p:nvSpPr>
          <p:cNvPr id="7" name="Espace réservé du texte 2">
            <a:extLst>
              <a:ext uri="{FF2B5EF4-FFF2-40B4-BE49-F238E27FC236}">
                <a16:creationId xmlns:a16="http://schemas.microsoft.com/office/drawing/2014/main" id="{03E84C1C-5B67-F981-4206-C6EEE2996B0F}"/>
              </a:ext>
            </a:extLst>
          </p:cNvPr>
          <p:cNvSpPr>
            <a:spLocks noGrp="1"/>
          </p:cNvSpPr>
          <p:nvPr>
            <p:ph type="body" idx="10" hasCustomPrompt="1"/>
          </p:nvPr>
        </p:nvSpPr>
        <p:spPr>
          <a:xfrm>
            <a:off x="701040" y="3579768"/>
            <a:ext cx="914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Subtitle</a:t>
            </a:r>
            <a:endParaRPr lang="fr-FR" dirty="0"/>
          </a:p>
        </p:txBody>
      </p:sp>
    </p:spTree>
    <p:extLst>
      <p:ext uri="{BB962C8B-B14F-4D97-AF65-F5344CB8AC3E}">
        <p14:creationId xmlns:p14="http://schemas.microsoft.com/office/powerpoint/2010/main" val="153653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E8F596A6-983F-C211-C353-314C9EB91AB8}"/>
              </a:ext>
            </a:extLst>
          </p:cNvPr>
          <p:cNvSpPr>
            <a:spLocks noGrp="1"/>
          </p:cNvSpPr>
          <p:nvPr>
            <p:ph idx="1" hasCustomPrompt="1"/>
          </p:nvPr>
        </p:nvSpPr>
        <p:spPr>
          <a:xfrm>
            <a:off x="2958352" y="785308"/>
            <a:ext cx="8395447" cy="5391655"/>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971494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23EC1A8-9EDA-49AD-EAA4-0F714D17061B}"/>
              </a:ext>
            </a:extLst>
          </p:cNvPr>
          <p:cNvSpPr>
            <a:spLocks noGrp="1"/>
          </p:cNvSpPr>
          <p:nvPr>
            <p:ph idx="1" hasCustomPrompt="1"/>
          </p:nvPr>
        </p:nvSpPr>
        <p:spPr>
          <a:xfrm>
            <a:off x="1140311" y="733172"/>
            <a:ext cx="7444292" cy="5391655"/>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226409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I - TITLE - 04">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55CA7A-5F79-1C81-A6CD-69D331F53B15}"/>
              </a:ext>
            </a:extLst>
          </p:cNvPr>
          <p:cNvPicPr>
            <a:picLocks noChangeAspect="1"/>
          </p:cNvPicPr>
          <p:nvPr userDrawn="1"/>
        </p:nvPicPr>
        <p:blipFill rotWithShape="1">
          <a:blip r:embed="rId2"/>
          <a:srcRect t="9417"/>
          <a:stretch/>
        </p:blipFill>
        <p:spPr>
          <a:xfrm>
            <a:off x="0" y="0"/>
            <a:ext cx="12190507" cy="6212128"/>
          </a:xfrm>
          <a:prstGeom prst="rect">
            <a:avLst/>
          </a:prstGeom>
        </p:spPr>
      </p:pic>
      <p:pic>
        <p:nvPicPr>
          <p:cNvPr id="4" name="Image 3">
            <a:extLst>
              <a:ext uri="{FF2B5EF4-FFF2-40B4-BE49-F238E27FC236}">
                <a16:creationId xmlns:a16="http://schemas.microsoft.com/office/drawing/2014/main" id="{F946032D-5353-9782-5BDA-E4252FA775E1}"/>
              </a:ext>
            </a:extLst>
          </p:cNvPr>
          <p:cNvPicPr>
            <a:picLocks noChangeAspect="1"/>
          </p:cNvPicPr>
          <p:nvPr userDrawn="1"/>
        </p:nvPicPr>
        <p:blipFill rotWithShape="1">
          <a:blip r:embed="rId3"/>
          <a:srcRect l="30418"/>
          <a:stretch/>
        </p:blipFill>
        <p:spPr>
          <a:xfrm>
            <a:off x="702451" y="5698346"/>
            <a:ext cx="3092949" cy="657936"/>
          </a:xfrm>
          <a:prstGeom prst="rect">
            <a:avLst/>
          </a:prstGeom>
        </p:spPr>
      </p:pic>
    </p:spTree>
    <p:extLst>
      <p:ext uri="{BB962C8B-B14F-4D97-AF65-F5344CB8AC3E}">
        <p14:creationId xmlns:p14="http://schemas.microsoft.com/office/powerpoint/2010/main" val="1584133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F3046938-5E70-2CFC-7ED6-72940DAE059C}"/>
              </a:ext>
            </a:extLst>
          </p:cNvPr>
          <p:cNvSpPr>
            <a:spLocks noGrp="1"/>
          </p:cNvSpPr>
          <p:nvPr>
            <p:ph type="body" idx="10" hasCustomPrompt="1"/>
          </p:nvPr>
        </p:nvSpPr>
        <p:spPr>
          <a:xfrm>
            <a:off x="4797911" y="2277932"/>
            <a:ext cx="2786232" cy="2302136"/>
          </a:xfrm>
        </p:spPr>
        <p:txBody>
          <a:bodyPr>
            <a:normAutofit/>
          </a:bodyPr>
          <a:lstStyle>
            <a:lvl1pPr marL="0" indent="0" algn="ctr">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Quote</a:t>
            </a:r>
            <a:endParaRPr lang="fr-FR" dirty="0"/>
          </a:p>
        </p:txBody>
      </p:sp>
    </p:spTree>
    <p:extLst>
      <p:ext uri="{BB962C8B-B14F-4D97-AF65-F5344CB8AC3E}">
        <p14:creationId xmlns:p14="http://schemas.microsoft.com/office/powerpoint/2010/main" val="4019920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838200" y="365126"/>
            <a:ext cx="10515600" cy="1184014"/>
          </a:xfrm>
        </p:spPr>
        <p:txBody>
          <a:bodyPr/>
          <a:lstStyle/>
          <a:p>
            <a:r>
              <a:rPr lang="fr-FR" dirty="0"/>
              <a:t>TITLE</a:t>
            </a:r>
            <a:endParaRPr lang="fr-BE" dirty="0"/>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838200" y="1825625"/>
            <a:ext cx="10515600" cy="3886686"/>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163156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DE300-904B-AD07-BC92-2261ACFBF76D}"/>
              </a:ext>
            </a:extLst>
          </p:cNvPr>
          <p:cNvSpPr>
            <a:spLocks noGrp="1"/>
          </p:cNvSpPr>
          <p:nvPr>
            <p:ph type="title" hasCustomPrompt="1"/>
          </p:nvPr>
        </p:nvSpPr>
        <p:spPr/>
        <p:txBody>
          <a:bodyPr/>
          <a:lstStyle/>
          <a:p>
            <a:r>
              <a:rPr lang="fr-FR" dirty="0"/>
              <a:t>TITLE</a:t>
            </a:r>
            <a:endParaRPr lang="fr-BE" dirty="0"/>
          </a:p>
        </p:txBody>
      </p:sp>
      <p:sp>
        <p:nvSpPr>
          <p:cNvPr id="3" name="Espace réservé du contenu 2">
            <a:extLst>
              <a:ext uri="{FF2B5EF4-FFF2-40B4-BE49-F238E27FC236}">
                <a16:creationId xmlns:a16="http://schemas.microsoft.com/office/drawing/2014/main" id="{7F6E4F5D-C502-4D16-6002-6C1E115D905B}"/>
              </a:ext>
            </a:extLst>
          </p:cNvPr>
          <p:cNvSpPr>
            <a:spLocks noGrp="1"/>
          </p:cNvSpPr>
          <p:nvPr>
            <p:ph idx="1" hasCustomPrompt="1"/>
          </p:nvPr>
        </p:nvSpPr>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284079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271E6-EBB4-4817-444B-F6BAD52D99EA}"/>
              </a:ext>
            </a:extLst>
          </p:cNvPr>
          <p:cNvSpPr>
            <a:spLocks noGrp="1"/>
          </p:cNvSpPr>
          <p:nvPr>
            <p:ph type="title" hasCustomPrompt="1"/>
          </p:nvPr>
        </p:nvSpPr>
        <p:spPr>
          <a:xfrm>
            <a:off x="831850" y="1709738"/>
            <a:ext cx="10515600" cy="2852737"/>
          </a:xfrm>
        </p:spPr>
        <p:txBody>
          <a:bodyPr anchor="b"/>
          <a:lstStyle>
            <a:lvl1pPr>
              <a:defRPr sz="6000"/>
            </a:lvl1pPr>
          </a:lstStyle>
          <a:p>
            <a:r>
              <a:rPr lang="fr-FR" dirty="0"/>
              <a:t>TITLE</a:t>
            </a:r>
            <a:endParaRPr lang="fr-BE" dirty="0"/>
          </a:p>
        </p:txBody>
      </p:sp>
      <p:sp>
        <p:nvSpPr>
          <p:cNvPr id="3" name="Espace réservé du texte 2">
            <a:extLst>
              <a:ext uri="{FF2B5EF4-FFF2-40B4-BE49-F238E27FC236}">
                <a16:creationId xmlns:a16="http://schemas.microsoft.com/office/drawing/2014/main" id="{81B0CBB0-8623-F8A8-C53D-F15DED248340}"/>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Text</a:t>
            </a:r>
            <a:endParaRPr lang="fr-FR" dirty="0"/>
          </a:p>
        </p:txBody>
      </p:sp>
    </p:spTree>
    <p:extLst>
      <p:ext uri="{BB962C8B-B14F-4D97-AF65-F5344CB8AC3E}">
        <p14:creationId xmlns:p14="http://schemas.microsoft.com/office/powerpoint/2010/main" val="3277851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0DC30-2D99-D30D-F887-206C27FBFB82}"/>
              </a:ext>
            </a:extLst>
          </p:cNvPr>
          <p:cNvSpPr>
            <a:spLocks noGrp="1"/>
          </p:cNvSpPr>
          <p:nvPr>
            <p:ph type="title" hasCustomPrompt="1"/>
          </p:nvPr>
        </p:nvSpPr>
        <p:spPr/>
        <p:txBody>
          <a:bodyPr/>
          <a:lstStyle/>
          <a:p>
            <a:r>
              <a:rPr lang="fr-FR" dirty="0"/>
              <a:t>TITLE</a:t>
            </a:r>
            <a:endParaRPr lang="fr-BE" dirty="0"/>
          </a:p>
        </p:txBody>
      </p:sp>
      <p:sp>
        <p:nvSpPr>
          <p:cNvPr id="3" name="Espace réservé du contenu 2">
            <a:extLst>
              <a:ext uri="{FF2B5EF4-FFF2-40B4-BE49-F238E27FC236}">
                <a16:creationId xmlns:a16="http://schemas.microsoft.com/office/drawing/2014/main" id="{72C4F195-13F0-13BD-1379-5ED199892B53}"/>
              </a:ext>
            </a:extLst>
          </p:cNvPr>
          <p:cNvSpPr>
            <a:spLocks noGrp="1"/>
          </p:cNvSpPr>
          <p:nvPr>
            <p:ph sz="half" idx="1" hasCustomPrompt="1"/>
          </p:nvPr>
        </p:nvSpPr>
        <p:spPr>
          <a:xfrm>
            <a:off x="838200" y="1825625"/>
            <a:ext cx="5181600" cy="4351338"/>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
        <p:nvSpPr>
          <p:cNvPr id="4" name="Espace réservé du contenu 3">
            <a:extLst>
              <a:ext uri="{FF2B5EF4-FFF2-40B4-BE49-F238E27FC236}">
                <a16:creationId xmlns:a16="http://schemas.microsoft.com/office/drawing/2014/main" id="{218AF097-CFCA-B87D-3618-DE58B0C4584E}"/>
              </a:ext>
            </a:extLst>
          </p:cNvPr>
          <p:cNvSpPr>
            <a:spLocks noGrp="1"/>
          </p:cNvSpPr>
          <p:nvPr>
            <p:ph sz="half" idx="2" hasCustomPrompt="1"/>
          </p:nvPr>
        </p:nvSpPr>
        <p:spPr>
          <a:xfrm>
            <a:off x="6172200" y="1825625"/>
            <a:ext cx="5181600" cy="4351338"/>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1344055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53A50-A2F7-CED2-44C5-40CD2D1FEB95}"/>
              </a:ext>
            </a:extLst>
          </p:cNvPr>
          <p:cNvSpPr>
            <a:spLocks noGrp="1"/>
          </p:cNvSpPr>
          <p:nvPr>
            <p:ph type="title" hasCustomPrompt="1"/>
          </p:nvPr>
        </p:nvSpPr>
        <p:spPr/>
        <p:txBody>
          <a:bodyPr/>
          <a:lstStyle/>
          <a:p>
            <a:r>
              <a:rPr lang="fr-FR" dirty="0"/>
              <a:t>TITLE</a:t>
            </a:r>
            <a:endParaRPr lang="fr-BE" dirty="0"/>
          </a:p>
        </p:txBody>
      </p:sp>
    </p:spTree>
    <p:extLst>
      <p:ext uri="{BB962C8B-B14F-4D97-AF65-F5344CB8AC3E}">
        <p14:creationId xmlns:p14="http://schemas.microsoft.com/office/powerpoint/2010/main" val="3133418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83F82-1840-4B55-9B0F-F175889D4CAD}"/>
              </a:ext>
            </a:extLst>
          </p:cNvPr>
          <p:cNvSpPr>
            <a:spLocks noGrp="1"/>
          </p:cNvSpPr>
          <p:nvPr>
            <p:ph type="title" hasCustomPrompt="1"/>
          </p:nvPr>
        </p:nvSpPr>
        <p:spPr>
          <a:xfrm>
            <a:off x="839788" y="457200"/>
            <a:ext cx="3932237" cy="1600200"/>
          </a:xfrm>
        </p:spPr>
        <p:txBody>
          <a:bodyPr anchor="b"/>
          <a:lstStyle>
            <a:lvl1pPr>
              <a:defRPr sz="3200"/>
            </a:lvl1pPr>
          </a:lstStyle>
          <a:p>
            <a:r>
              <a:rPr lang="fr-FR" dirty="0"/>
              <a:t>TITLE</a:t>
            </a:r>
            <a:endParaRPr lang="fr-BE" dirty="0"/>
          </a:p>
        </p:txBody>
      </p:sp>
      <p:sp>
        <p:nvSpPr>
          <p:cNvPr id="3" name="Espace réservé du contenu 2">
            <a:extLst>
              <a:ext uri="{FF2B5EF4-FFF2-40B4-BE49-F238E27FC236}">
                <a16:creationId xmlns:a16="http://schemas.microsoft.com/office/drawing/2014/main" id="{2B37E4B9-3346-A85B-E8F3-68C72ECBA2C9}"/>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
        <p:nvSpPr>
          <p:cNvPr id="4" name="Espace réservé du texte 3">
            <a:extLst>
              <a:ext uri="{FF2B5EF4-FFF2-40B4-BE49-F238E27FC236}">
                <a16:creationId xmlns:a16="http://schemas.microsoft.com/office/drawing/2014/main" id="{D1BBDA82-B99F-90CF-11ED-9CCF368D9768}"/>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err="1"/>
              <a:t>Text</a:t>
            </a:r>
            <a:endParaRPr lang="fr-FR" dirty="0"/>
          </a:p>
        </p:txBody>
      </p:sp>
    </p:spTree>
    <p:extLst>
      <p:ext uri="{BB962C8B-B14F-4D97-AF65-F5344CB8AC3E}">
        <p14:creationId xmlns:p14="http://schemas.microsoft.com/office/powerpoint/2010/main" val="3685469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24044-5FC5-5531-D740-D48D8D62FF04}"/>
              </a:ext>
            </a:extLst>
          </p:cNvPr>
          <p:cNvSpPr>
            <a:spLocks noGrp="1"/>
          </p:cNvSpPr>
          <p:nvPr>
            <p:ph type="title" hasCustomPrompt="1"/>
          </p:nvPr>
        </p:nvSpPr>
        <p:spPr>
          <a:xfrm>
            <a:off x="839788" y="457200"/>
            <a:ext cx="3932237" cy="1600200"/>
          </a:xfrm>
        </p:spPr>
        <p:txBody>
          <a:bodyPr anchor="b"/>
          <a:lstStyle>
            <a:lvl1pPr>
              <a:defRPr sz="3200"/>
            </a:lvl1pPr>
          </a:lstStyle>
          <a:p>
            <a:r>
              <a:rPr lang="fr-FR" dirty="0"/>
              <a:t>TITLE</a:t>
            </a:r>
            <a:endParaRPr lang="fr-BE" dirty="0"/>
          </a:p>
        </p:txBody>
      </p:sp>
      <p:sp>
        <p:nvSpPr>
          <p:cNvPr id="3" name="Espace réservé pour une image  2">
            <a:extLst>
              <a:ext uri="{FF2B5EF4-FFF2-40B4-BE49-F238E27FC236}">
                <a16:creationId xmlns:a16="http://schemas.microsoft.com/office/drawing/2014/main" id="{7994A134-F1A2-57CB-CB77-C6DB48F30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a:extLst>
              <a:ext uri="{FF2B5EF4-FFF2-40B4-BE49-F238E27FC236}">
                <a16:creationId xmlns:a16="http://schemas.microsoft.com/office/drawing/2014/main" id="{DBD25DE3-7AD5-9E92-5E02-877E8ED44E3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err="1"/>
              <a:t>Text</a:t>
            </a:r>
            <a:endParaRPr lang="fr-FR" dirty="0"/>
          </a:p>
        </p:txBody>
      </p:sp>
    </p:spTree>
    <p:extLst>
      <p:ext uri="{BB962C8B-B14F-4D97-AF65-F5344CB8AC3E}">
        <p14:creationId xmlns:p14="http://schemas.microsoft.com/office/powerpoint/2010/main" val="2084637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7AF79-5085-45E2-AF69-023EAE8315EE}"/>
              </a:ext>
            </a:extLst>
          </p:cNvPr>
          <p:cNvSpPr>
            <a:spLocks noGrp="1"/>
          </p:cNvSpPr>
          <p:nvPr>
            <p:ph type="title" hasCustomPrompt="1"/>
          </p:nvPr>
        </p:nvSpPr>
        <p:spPr/>
        <p:txBody>
          <a:bodyPr/>
          <a:lstStyle/>
          <a:p>
            <a:r>
              <a:rPr lang="fr-FR" dirty="0" err="1"/>
              <a:t>Title</a:t>
            </a:r>
            <a:endParaRPr lang="fr-BE" dirty="0"/>
          </a:p>
        </p:txBody>
      </p:sp>
      <p:sp>
        <p:nvSpPr>
          <p:cNvPr id="8" name="Espace réservé pour une image  2">
            <a:extLst>
              <a:ext uri="{FF2B5EF4-FFF2-40B4-BE49-F238E27FC236}">
                <a16:creationId xmlns:a16="http://schemas.microsoft.com/office/drawing/2014/main" id="{26A7FD4E-470C-DDAC-C0CD-DF816B538DD8}"/>
              </a:ext>
            </a:extLst>
          </p:cNvPr>
          <p:cNvSpPr>
            <a:spLocks noGrp="1"/>
          </p:cNvSpPr>
          <p:nvPr>
            <p:ph type="pic" idx="1"/>
          </p:nvPr>
        </p:nvSpPr>
        <p:spPr>
          <a:xfrm>
            <a:off x="838200" y="2000922"/>
            <a:ext cx="10517188" cy="38601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Tree>
    <p:extLst>
      <p:ext uri="{BB962C8B-B14F-4D97-AF65-F5344CB8AC3E}">
        <p14:creationId xmlns:p14="http://schemas.microsoft.com/office/powerpoint/2010/main" val="1096013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6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838200" y="365126"/>
            <a:ext cx="10515600" cy="1184014"/>
          </a:xfrm>
        </p:spPr>
        <p:txBody>
          <a:bodyPr/>
          <a:lstStyle/>
          <a:p>
            <a:r>
              <a:rPr lang="fr-FR" dirty="0"/>
              <a:t>TITLE</a:t>
            </a:r>
            <a:endParaRPr lang="fr-BE" dirty="0"/>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838200" y="1825625"/>
            <a:ext cx="10515600" cy="3886686"/>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2549973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189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1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16"/>
          <p:cNvSpPr txBox="1">
            <a:spLocks noGrp="1"/>
          </p:cNvSpPr>
          <p:nvPr>
            <p:ph type="sldNum" idx="12"/>
          </p:nvPr>
        </p:nvSpPr>
        <p:spPr>
          <a:xfrm>
            <a:off x="5588539" y="6106787"/>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931337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3"/>
        <p:cNvGrpSpPr/>
        <p:nvPr/>
      </p:nvGrpSpPr>
      <p:grpSpPr>
        <a:xfrm>
          <a:off x="0" y="0"/>
          <a:ext cx="0" cy="0"/>
          <a:chOff x="0" y="0"/>
          <a:chExt cx="0" cy="0"/>
        </a:xfrm>
      </p:grpSpPr>
      <p:sp>
        <p:nvSpPr>
          <p:cNvPr id="24" name="Google Shape;24;g315f6f114c2_1_1060"/>
          <p:cNvSpPr txBox="1">
            <a:spLocks noGrp="1"/>
          </p:cNvSpPr>
          <p:nvPr>
            <p:ph type="dt" idx="10"/>
          </p:nvPr>
        </p:nvSpPr>
        <p:spPr>
          <a:xfrm>
            <a:off x="743484" y="6192071"/>
            <a:ext cx="2868000" cy="3196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 name="Google Shape;25;g315f6f114c2_1_1060"/>
          <p:cNvSpPr txBox="1">
            <a:spLocks noGrp="1"/>
          </p:cNvSpPr>
          <p:nvPr>
            <p:ph type="ftr" idx="11"/>
          </p:nvPr>
        </p:nvSpPr>
        <p:spPr>
          <a:xfrm>
            <a:off x="4328549" y="6192071"/>
            <a:ext cx="3892400" cy="3196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 name="Google Shape;26;g315f6f114c2_1_1060"/>
          <p:cNvSpPr txBox="1">
            <a:spLocks noGrp="1"/>
          </p:cNvSpPr>
          <p:nvPr>
            <p:ph type="sldNum" idx="12"/>
          </p:nvPr>
        </p:nvSpPr>
        <p:spPr>
          <a:xfrm>
            <a:off x="8937921" y="6192071"/>
            <a:ext cx="2868000" cy="319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3681330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725930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2525" y="1825625"/>
            <a:ext cx="5002090" cy="4170363"/>
          </a:xfrm>
          <a:prstGeom prst="rect">
            <a:avLst/>
          </a:prstGeom>
          <a:noFill/>
        </p:spPr>
        <p:txBody>
          <a:bodyPr>
            <a:noAutofit/>
          </a:bodyPr>
          <a:lstStyle>
            <a:lvl1pPr marL="0" indent="0">
              <a:buClr>
                <a:schemeClr val="accent5"/>
              </a:buClr>
              <a:buFont typeface="Arial"/>
              <a:buNone/>
              <a:defRPr/>
            </a:lvl1pPr>
          </a:lstStyle>
          <a:p>
            <a:pPr lvl="0"/>
            <a:endParaRPr lang="en-GB" noProof="0" dirty="0"/>
          </a:p>
        </p:txBody>
      </p:sp>
      <p:cxnSp>
        <p:nvCxnSpPr>
          <p:cNvPr id="8" name="Straight Connector 7"/>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solidFill>
                  <a:srgbClr val="2E868D"/>
                </a:solidFill>
              </a:defRPr>
            </a:lvl1pPr>
          </a:lstStyle>
          <a:p>
            <a:r>
              <a:rPr lang="en-GB" noProof="0" dirty="0"/>
              <a:t>Click to edit Master title style</a:t>
            </a:r>
          </a:p>
        </p:txBody>
      </p:sp>
      <p:sp>
        <p:nvSpPr>
          <p:cNvPr id="18" name="Content Placeholder 2"/>
          <p:cNvSpPr>
            <a:spLocks noGrp="1"/>
          </p:cNvSpPr>
          <p:nvPr>
            <p:ph idx="10" hasCustomPrompt="1"/>
          </p:nvPr>
        </p:nvSpPr>
        <p:spPr>
          <a:xfrm>
            <a:off x="967154" y="1825624"/>
            <a:ext cx="5004000"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baseline="0"/>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dirty="0"/>
              <a:t>Insert text</a:t>
            </a:r>
          </a:p>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endParaRPr lang="en-GB" noProof="0" dirty="0"/>
          </a:p>
          <a:p>
            <a:pPr lvl="0"/>
            <a:endParaRPr lang="en-GB" noProof="0" dirty="0"/>
          </a:p>
        </p:txBody>
      </p:sp>
    </p:spTree>
    <p:extLst>
      <p:ext uri="{BB962C8B-B14F-4D97-AF65-F5344CB8AC3E}">
        <p14:creationId xmlns:p14="http://schemas.microsoft.com/office/powerpoint/2010/main" val="3300127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470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88828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3157384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132488" y="1132491"/>
            <a:ext cx="6857997" cy="4593021"/>
          </a:xfrm>
          <a:prstGeom prst="rect">
            <a:avLst/>
          </a:prstGeom>
        </p:spPr>
      </p:pic>
    </p:spTree>
    <p:extLst>
      <p:ext uri="{BB962C8B-B14F-4D97-AF65-F5344CB8AC3E}">
        <p14:creationId xmlns:p14="http://schemas.microsoft.com/office/powerpoint/2010/main" val="672132739"/>
      </p:ext>
    </p:extLst>
  </p:cSld>
  <p:clrMapOvr>
    <a:masterClrMapping/>
  </p:clrMapOvr>
  <p:extLst>
    <p:ext uri="{DCECCB84-F9BA-43D5-87BE-67443E8EF086}">
      <p15:sldGuideLst xmlns:p15="http://schemas.microsoft.com/office/powerpoint/2012/main">
        <p15:guide id="1" orient="horz" pos="822">
          <p15:clr>
            <a:srgbClr val="FBAE40"/>
          </p15:clr>
        </p15:guide>
        <p15:guide id="2" pos="134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tsikkodia 2">
    <p:bg>
      <p:bgPr>
        <a:solidFill>
          <a:schemeClr val="bg1"/>
        </a:solidFill>
        <a:effectLst/>
      </p:bgPr>
    </p:bg>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80813368-95F3-C740-BD3D-22F0F54E5B59}"/>
              </a:ext>
            </a:extLst>
          </p:cNvPr>
          <p:cNvSpPr>
            <a:spLocks noGrp="1"/>
          </p:cNvSpPr>
          <p:nvPr>
            <p:ph type="subTitle" idx="1" hasCustomPrompt="1"/>
          </p:nvPr>
        </p:nvSpPr>
        <p:spPr>
          <a:xfrm>
            <a:off x="1570180" y="3714920"/>
            <a:ext cx="9297326" cy="503950"/>
          </a:xfrm>
        </p:spPr>
        <p:txBody>
          <a:bodyPr anchor="t">
            <a:normAutofit/>
          </a:bodyPr>
          <a:lstStyle>
            <a:lvl1pPr marL="0" indent="0" algn="l">
              <a:buNone/>
              <a:defRPr sz="213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Etunimi Sukunimi | Titteli ja päiväys tarvittaessa</a:t>
            </a:r>
          </a:p>
        </p:txBody>
      </p:sp>
      <p:sp>
        <p:nvSpPr>
          <p:cNvPr id="14" name="Title 19">
            <a:extLst>
              <a:ext uri="{FF2B5EF4-FFF2-40B4-BE49-F238E27FC236}">
                <a16:creationId xmlns:a16="http://schemas.microsoft.com/office/drawing/2014/main" id="{B257B7E3-C1CE-B04B-B76B-FCE4378FAF25}"/>
              </a:ext>
            </a:extLst>
          </p:cNvPr>
          <p:cNvSpPr>
            <a:spLocks noGrp="1"/>
          </p:cNvSpPr>
          <p:nvPr>
            <p:ph type="title" hasCustomPrompt="1"/>
          </p:nvPr>
        </p:nvSpPr>
        <p:spPr>
          <a:xfrm>
            <a:off x="1570180" y="1531708"/>
            <a:ext cx="9297326" cy="2070375"/>
          </a:xfrm>
          <a:prstGeom prst="rect">
            <a:avLst/>
          </a:prstGeom>
        </p:spPr>
        <p:txBody>
          <a:bodyPr/>
          <a:lstStyle>
            <a:lvl1pPr>
              <a:defRPr sz="6300" b="1">
                <a:solidFill>
                  <a:schemeClr val="tx2"/>
                </a:solidFill>
              </a:defRPr>
            </a:lvl1pPr>
          </a:lstStyle>
          <a:p>
            <a:r>
              <a:rPr lang="fi-FI" noProof="0" dirty="0"/>
              <a:t>OTSIKKODIA,</a:t>
            </a:r>
            <a:br>
              <a:rPr lang="fi-FI" noProof="0" dirty="0"/>
            </a:br>
            <a:r>
              <a:rPr lang="fi-FI" noProof="0" dirty="0"/>
              <a:t>OMA OTSIKKO</a:t>
            </a:r>
          </a:p>
        </p:txBody>
      </p:sp>
      <p:sp>
        <p:nvSpPr>
          <p:cNvPr id="6" name="Puolivapaa piirto 5">
            <a:extLst>
              <a:ext uri="{FF2B5EF4-FFF2-40B4-BE49-F238E27FC236}">
                <a16:creationId xmlns:a16="http://schemas.microsoft.com/office/drawing/2014/main" id="{028349F7-09A6-C843-8B21-29B716C63BCA}"/>
              </a:ext>
            </a:extLst>
          </p:cNvPr>
          <p:cNvSpPr/>
          <p:nvPr userDrawn="1"/>
        </p:nvSpPr>
        <p:spPr>
          <a:xfrm>
            <a:off x="-11875" y="3271652"/>
            <a:ext cx="973776" cy="1039091"/>
          </a:xfrm>
          <a:custGeom>
            <a:avLst/>
            <a:gdLst>
              <a:gd name="connsiteX0" fmla="*/ 754083 w 973776"/>
              <a:gd name="connsiteY0" fmla="*/ 368135 h 1039091"/>
              <a:gd name="connsiteX1" fmla="*/ 5937 w 973776"/>
              <a:gd name="connsiteY1" fmla="*/ 0 h 1039091"/>
              <a:gd name="connsiteX2" fmla="*/ 0 w 973776"/>
              <a:gd name="connsiteY2" fmla="*/ 1039091 h 1039091"/>
              <a:gd name="connsiteX3" fmla="*/ 973776 w 973776"/>
              <a:gd name="connsiteY3" fmla="*/ 469075 h 1039091"/>
              <a:gd name="connsiteX4" fmla="*/ 0 w 973776"/>
              <a:gd name="connsiteY4" fmla="*/ 0 h 1039091"/>
              <a:gd name="connsiteX5" fmla="*/ 296883 w 973776"/>
              <a:gd name="connsiteY5" fmla="*/ 480951 h 103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776" h="1039091">
                <a:moveTo>
                  <a:pt x="754083" y="368135"/>
                </a:moveTo>
                <a:lnTo>
                  <a:pt x="5937" y="0"/>
                </a:lnTo>
                <a:lnTo>
                  <a:pt x="0" y="1039091"/>
                </a:lnTo>
                <a:lnTo>
                  <a:pt x="973776" y="469075"/>
                </a:lnTo>
                <a:lnTo>
                  <a:pt x="0" y="0"/>
                </a:lnTo>
                <a:lnTo>
                  <a:pt x="296883" y="480951"/>
                </a:lnTo>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A3CC1549-4F1C-B7FF-D548-18B2C0265B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98765" y="4889173"/>
            <a:ext cx="2001288" cy="1867252"/>
          </a:xfrm>
          <a:prstGeom prst="rect">
            <a:avLst/>
          </a:prstGeom>
        </p:spPr>
      </p:pic>
      <p:pic>
        <p:nvPicPr>
          <p:cNvPr id="8" name="Kuva 7">
            <a:extLst>
              <a:ext uri="{FF2B5EF4-FFF2-40B4-BE49-F238E27FC236}">
                <a16:creationId xmlns:a16="http://schemas.microsoft.com/office/drawing/2014/main" id="{1116D734-739A-5D8E-D287-69455B850B7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0" y="3143080"/>
            <a:ext cx="3714920" cy="3714920"/>
          </a:xfrm>
          <a:prstGeom prst="rect">
            <a:avLst/>
          </a:prstGeom>
        </p:spPr>
      </p:pic>
      <p:pic>
        <p:nvPicPr>
          <p:cNvPr id="12" name="Kuva 11">
            <a:extLst>
              <a:ext uri="{FF2B5EF4-FFF2-40B4-BE49-F238E27FC236}">
                <a16:creationId xmlns:a16="http://schemas.microsoft.com/office/drawing/2014/main" id="{B13BF8F9-78D7-7D71-9A67-33FDEE57717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V="1">
            <a:off x="8487019" y="-9939"/>
            <a:ext cx="3714920" cy="3714920"/>
          </a:xfrm>
          <a:prstGeom prst="rect">
            <a:avLst/>
          </a:prstGeom>
        </p:spPr>
      </p:pic>
    </p:spTree>
    <p:extLst>
      <p:ext uri="{BB962C8B-B14F-4D97-AF65-F5344CB8AC3E}">
        <p14:creationId xmlns:p14="http://schemas.microsoft.com/office/powerpoint/2010/main" val="344834273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50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Väliotsikkopohja teema">
    <p:bg>
      <p:bgPr>
        <a:solidFill>
          <a:srgbClr val="0042A5"/>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E7D58D1-5F3C-4D4B-D2D8-2AC7A3D09FF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1765" r="11765"/>
          <a:stretch/>
        </p:blipFill>
        <p:spPr>
          <a:xfrm>
            <a:off x="0" y="0"/>
            <a:ext cx="12192000" cy="6858000"/>
          </a:xfrm>
          <a:prstGeom prst="rect">
            <a:avLst/>
          </a:prstGeom>
        </p:spPr>
      </p:pic>
      <p:sp>
        <p:nvSpPr>
          <p:cNvPr id="13" name="Title 1">
            <a:extLst>
              <a:ext uri="{FF2B5EF4-FFF2-40B4-BE49-F238E27FC236}">
                <a16:creationId xmlns:a16="http://schemas.microsoft.com/office/drawing/2014/main" id="{A0114FE9-8C47-6A4A-B611-3B4CAF3D70D5}"/>
              </a:ext>
            </a:extLst>
          </p:cNvPr>
          <p:cNvSpPr>
            <a:spLocks noGrp="1"/>
          </p:cNvSpPr>
          <p:nvPr>
            <p:ph type="title" hasCustomPrompt="1"/>
          </p:nvPr>
        </p:nvSpPr>
        <p:spPr>
          <a:xfrm>
            <a:off x="774032" y="732402"/>
            <a:ext cx="5487444" cy="1719250"/>
          </a:xfrm>
          <a:prstGeom prst="rect">
            <a:avLst/>
          </a:prstGeom>
        </p:spPr>
        <p:txBody>
          <a:bodyPr/>
          <a:lstStyle>
            <a:lvl1pPr>
              <a:defRPr baseline="0">
                <a:solidFill>
                  <a:schemeClr val="bg1"/>
                </a:solidFill>
                <a:latin typeface="Arial Black"/>
                <a:cs typeface="Arial Black"/>
              </a:defRPr>
            </a:lvl1pPr>
          </a:lstStyle>
          <a:p>
            <a:r>
              <a:rPr lang="en-US" noProof="0" dirty="0"/>
              <a:t>Click to edit Master title style</a:t>
            </a:r>
            <a:endParaRPr lang="fi-FI" noProof="0" dirty="0"/>
          </a:p>
        </p:txBody>
      </p:sp>
    </p:spTree>
    <p:extLst>
      <p:ext uri="{BB962C8B-B14F-4D97-AF65-F5344CB8AC3E}">
        <p14:creationId xmlns:p14="http://schemas.microsoft.com/office/powerpoint/2010/main" val="2746574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2F56F-290D-3053-50A8-0671245925AA}"/>
              </a:ext>
            </a:extLst>
          </p:cNvPr>
          <p:cNvSpPr>
            <a:spLocks noGrp="1"/>
          </p:cNvSpPr>
          <p:nvPr>
            <p:ph type="ctrTitle" hasCustomPrompt="1"/>
          </p:nvPr>
        </p:nvSpPr>
        <p:spPr>
          <a:xfrm>
            <a:off x="701040" y="1513439"/>
            <a:ext cx="9144000" cy="858204"/>
          </a:xfrm>
        </p:spPr>
        <p:txBody>
          <a:bodyPr anchor="b">
            <a:normAutofit/>
          </a:bodyPr>
          <a:lstStyle>
            <a:lvl1pPr algn="l">
              <a:defRPr sz="4000"/>
            </a:lvl1pPr>
          </a:lstStyle>
          <a:p>
            <a:r>
              <a:rPr lang="fr-FR" dirty="0"/>
              <a:t>TITLE _ PART 1</a:t>
            </a:r>
            <a:endParaRPr lang="fr-BE" dirty="0"/>
          </a:p>
        </p:txBody>
      </p:sp>
      <p:sp>
        <p:nvSpPr>
          <p:cNvPr id="3" name="Sous-titre 2">
            <a:extLst>
              <a:ext uri="{FF2B5EF4-FFF2-40B4-BE49-F238E27FC236}">
                <a16:creationId xmlns:a16="http://schemas.microsoft.com/office/drawing/2014/main" id="{D7A6D074-DF0F-1FBB-C64E-0E7574EF26C2}"/>
              </a:ext>
            </a:extLst>
          </p:cNvPr>
          <p:cNvSpPr>
            <a:spLocks noGrp="1"/>
          </p:cNvSpPr>
          <p:nvPr>
            <p:ph type="subTitle" idx="1" hasCustomPrompt="1"/>
          </p:nvPr>
        </p:nvSpPr>
        <p:spPr>
          <a:xfrm>
            <a:off x="701040" y="2546015"/>
            <a:ext cx="9144000" cy="732218"/>
          </a:xfrm>
        </p:spPr>
        <p:txBody>
          <a:bodyPr/>
          <a:lstStyle>
            <a:lvl1pPr marL="0" indent="0" algn="l">
              <a:buNone/>
              <a:defRPr sz="4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TITLE _ PART 2</a:t>
            </a:r>
            <a:endParaRPr lang="fr-BE" dirty="0"/>
          </a:p>
        </p:txBody>
      </p:sp>
      <p:sp>
        <p:nvSpPr>
          <p:cNvPr id="7" name="Espace réservé du texte 2">
            <a:extLst>
              <a:ext uri="{FF2B5EF4-FFF2-40B4-BE49-F238E27FC236}">
                <a16:creationId xmlns:a16="http://schemas.microsoft.com/office/drawing/2014/main" id="{03E84C1C-5B67-F981-4206-C6EEE2996B0F}"/>
              </a:ext>
            </a:extLst>
          </p:cNvPr>
          <p:cNvSpPr>
            <a:spLocks noGrp="1"/>
          </p:cNvSpPr>
          <p:nvPr>
            <p:ph type="body" idx="10" hasCustomPrompt="1"/>
          </p:nvPr>
        </p:nvSpPr>
        <p:spPr>
          <a:xfrm>
            <a:off x="701040" y="3579768"/>
            <a:ext cx="914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Subtitle</a:t>
            </a:r>
            <a:endParaRPr lang="fr-FR" dirty="0"/>
          </a:p>
        </p:txBody>
      </p:sp>
    </p:spTree>
    <p:extLst>
      <p:ext uri="{BB962C8B-B14F-4D97-AF65-F5344CB8AC3E}">
        <p14:creationId xmlns:p14="http://schemas.microsoft.com/office/powerpoint/2010/main" val="3539923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E8F596A6-983F-C211-C353-314C9EB91AB8}"/>
              </a:ext>
            </a:extLst>
          </p:cNvPr>
          <p:cNvSpPr>
            <a:spLocks noGrp="1"/>
          </p:cNvSpPr>
          <p:nvPr>
            <p:ph idx="1" hasCustomPrompt="1"/>
          </p:nvPr>
        </p:nvSpPr>
        <p:spPr>
          <a:xfrm>
            <a:off x="2958352" y="785308"/>
            <a:ext cx="8395447" cy="5391655"/>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1733022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23EC1A8-9EDA-49AD-EAA4-0F714D17061B}"/>
              </a:ext>
            </a:extLst>
          </p:cNvPr>
          <p:cNvSpPr>
            <a:spLocks noGrp="1"/>
          </p:cNvSpPr>
          <p:nvPr>
            <p:ph idx="1" hasCustomPrompt="1"/>
          </p:nvPr>
        </p:nvSpPr>
        <p:spPr>
          <a:xfrm>
            <a:off x="1140311" y="733172"/>
            <a:ext cx="7444292" cy="5391655"/>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1475579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F3046938-5E70-2CFC-7ED6-72940DAE059C}"/>
              </a:ext>
            </a:extLst>
          </p:cNvPr>
          <p:cNvSpPr>
            <a:spLocks noGrp="1"/>
          </p:cNvSpPr>
          <p:nvPr>
            <p:ph type="body" idx="10" hasCustomPrompt="1"/>
          </p:nvPr>
        </p:nvSpPr>
        <p:spPr>
          <a:xfrm>
            <a:off x="4797911" y="2277932"/>
            <a:ext cx="2786232" cy="2302136"/>
          </a:xfrm>
        </p:spPr>
        <p:txBody>
          <a:bodyPr>
            <a:normAutofit/>
          </a:bodyPr>
          <a:lstStyle>
            <a:lvl1pPr marL="0" indent="0" algn="ctr">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Quote</a:t>
            </a:r>
            <a:endParaRPr lang="fr-FR" dirty="0"/>
          </a:p>
        </p:txBody>
      </p:sp>
    </p:spTree>
    <p:extLst>
      <p:ext uri="{BB962C8B-B14F-4D97-AF65-F5344CB8AC3E}">
        <p14:creationId xmlns:p14="http://schemas.microsoft.com/office/powerpoint/2010/main" val="3703248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838200" y="365126"/>
            <a:ext cx="10515600" cy="1184014"/>
          </a:xfrm>
        </p:spPr>
        <p:txBody>
          <a:bodyPr/>
          <a:lstStyle/>
          <a:p>
            <a:r>
              <a:rPr lang="fr-FR" dirty="0"/>
              <a:t>TITLE</a:t>
            </a:r>
            <a:endParaRPr lang="fr-BE" dirty="0"/>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838200" y="1825625"/>
            <a:ext cx="10515600" cy="3886686"/>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842308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DE300-904B-AD07-BC92-2261ACFBF76D}"/>
              </a:ext>
            </a:extLst>
          </p:cNvPr>
          <p:cNvSpPr>
            <a:spLocks noGrp="1"/>
          </p:cNvSpPr>
          <p:nvPr>
            <p:ph type="title" hasCustomPrompt="1"/>
          </p:nvPr>
        </p:nvSpPr>
        <p:spPr/>
        <p:txBody>
          <a:bodyPr/>
          <a:lstStyle/>
          <a:p>
            <a:r>
              <a:rPr lang="fr-FR" dirty="0"/>
              <a:t>TITLE</a:t>
            </a:r>
            <a:endParaRPr lang="fr-BE" dirty="0"/>
          </a:p>
        </p:txBody>
      </p:sp>
      <p:sp>
        <p:nvSpPr>
          <p:cNvPr id="3" name="Espace réservé du contenu 2">
            <a:extLst>
              <a:ext uri="{FF2B5EF4-FFF2-40B4-BE49-F238E27FC236}">
                <a16:creationId xmlns:a16="http://schemas.microsoft.com/office/drawing/2014/main" id="{7F6E4F5D-C502-4D16-6002-6C1E115D905B}"/>
              </a:ext>
            </a:extLst>
          </p:cNvPr>
          <p:cNvSpPr>
            <a:spLocks noGrp="1"/>
          </p:cNvSpPr>
          <p:nvPr>
            <p:ph idx="1" hasCustomPrompt="1"/>
          </p:nvPr>
        </p:nvSpPr>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3401607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271E6-EBB4-4817-444B-F6BAD52D99EA}"/>
              </a:ext>
            </a:extLst>
          </p:cNvPr>
          <p:cNvSpPr>
            <a:spLocks noGrp="1"/>
          </p:cNvSpPr>
          <p:nvPr>
            <p:ph type="title" hasCustomPrompt="1"/>
          </p:nvPr>
        </p:nvSpPr>
        <p:spPr>
          <a:xfrm>
            <a:off x="831850" y="1709738"/>
            <a:ext cx="10515600" cy="2852737"/>
          </a:xfrm>
        </p:spPr>
        <p:txBody>
          <a:bodyPr anchor="b"/>
          <a:lstStyle>
            <a:lvl1pPr>
              <a:defRPr sz="6000"/>
            </a:lvl1pPr>
          </a:lstStyle>
          <a:p>
            <a:r>
              <a:rPr lang="fr-FR" dirty="0"/>
              <a:t>TITLE</a:t>
            </a:r>
            <a:endParaRPr lang="fr-BE" dirty="0"/>
          </a:p>
        </p:txBody>
      </p:sp>
      <p:sp>
        <p:nvSpPr>
          <p:cNvPr id="3" name="Espace réservé du texte 2">
            <a:extLst>
              <a:ext uri="{FF2B5EF4-FFF2-40B4-BE49-F238E27FC236}">
                <a16:creationId xmlns:a16="http://schemas.microsoft.com/office/drawing/2014/main" id="{81B0CBB0-8623-F8A8-C53D-F15DED248340}"/>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Text</a:t>
            </a:r>
            <a:endParaRPr lang="fr-FR" dirty="0"/>
          </a:p>
        </p:txBody>
      </p:sp>
    </p:spTree>
    <p:extLst>
      <p:ext uri="{BB962C8B-B14F-4D97-AF65-F5344CB8AC3E}">
        <p14:creationId xmlns:p14="http://schemas.microsoft.com/office/powerpoint/2010/main" val="1409317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0DC30-2D99-D30D-F887-206C27FBFB82}"/>
              </a:ext>
            </a:extLst>
          </p:cNvPr>
          <p:cNvSpPr>
            <a:spLocks noGrp="1"/>
          </p:cNvSpPr>
          <p:nvPr>
            <p:ph type="title" hasCustomPrompt="1"/>
          </p:nvPr>
        </p:nvSpPr>
        <p:spPr/>
        <p:txBody>
          <a:bodyPr/>
          <a:lstStyle/>
          <a:p>
            <a:r>
              <a:rPr lang="fr-FR" dirty="0"/>
              <a:t>TITLE</a:t>
            </a:r>
            <a:endParaRPr lang="fr-BE" dirty="0"/>
          </a:p>
        </p:txBody>
      </p:sp>
      <p:sp>
        <p:nvSpPr>
          <p:cNvPr id="3" name="Espace réservé du contenu 2">
            <a:extLst>
              <a:ext uri="{FF2B5EF4-FFF2-40B4-BE49-F238E27FC236}">
                <a16:creationId xmlns:a16="http://schemas.microsoft.com/office/drawing/2014/main" id="{72C4F195-13F0-13BD-1379-5ED199892B53}"/>
              </a:ext>
            </a:extLst>
          </p:cNvPr>
          <p:cNvSpPr>
            <a:spLocks noGrp="1"/>
          </p:cNvSpPr>
          <p:nvPr>
            <p:ph sz="half" idx="1" hasCustomPrompt="1"/>
          </p:nvPr>
        </p:nvSpPr>
        <p:spPr>
          <a:xfrm>
            <a:off x="838200" y="1825625"/>
            <a:ext cx="5181600" cy="4351338"/>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
        <p:nvSpPr>
          <p:cNvPr id="4" name="Espace réservé du contenu 3">
            <a:extLst>
              <a:ext uri="{FF2B5EF4-FFF2-40B4-BE49-F238E27FC236}">
                <a16:creationId xmlns:a16="http://schemas.microsoft.com/office/drawing/2014/main" id="{218AF097-CFCA-B87D-3618-DE58B0C4584E}"/>
              </a:ext>
            </a:extLst>
          </p:cNvPr>
          <p:cNvSpPr>
            <a:spLocks noGrp="1"/>
          </p:cNvSpPr>
          <p:nvPr>
            <p:ph sz="half" idx="2" hasCustomPrompt="1"/>
          </p:nvPr>
        </p:nvSpPr>
        <p:spPr>
          <a:xfrm>
            <a:off x="6172200" y="1825625"/>
            <a:ext cx="5181600" cy="4351338"/>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2522492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53A50-A2F7-CED2-44C5-40CD2D1FEB95}"/>
              </a:ext>
            </a:extLst>
          </p:cNvPr>
          <p:cNvSpPr>
            <a:spLocks noGrp="1"/>
          </p:cNvSpPr>
          <p:nvPr>
            <p:ph type="title" hasCustomPrompt="1"/>
          </p:nvPr>
        </p:nvSpPr>
        <p:spPr/>
        <p:txBody>
          <a:bodyPr/>
          <a:lstStyle/>
          <a:p>
            <a:r>
              <a:rPr lang="fr-FR" dirty="0"/>
              <a:t>TITLE</a:t>
            </a:r>
            <a:endParaRPr lang="fr-BE" dirty="0"/>
          </a:p>
        </p:txBody>
      </p:sp>
    </p:spTree>
    <p:extLst>
      <p:ext uri="{BB962C8B-B14F-4D97-AF65-F5344CB8AC3E}">
        <p14:creationId xmlns:p14="http://schemas.microsoft.com/office/powerpoint/2010/main" val="390271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3825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83F82-1840-4B55-9B0F-F175889D4CAD}"/>
              </a:ext>
            </a:extLst>
          </p:cNvPr>
          <p:cNvSpPr>
            <a:spLocks noGrp="1"/>
          </p:cNvSpPr>
          <p:nvPr>
            <p:ph type="title" hasCustomPrompt="1"/>
          </p:nvPr>
        </p:nvSpPr>
        <p:spPr>
          <a:xfrm>
            <a:off x="839788" y="457200"/>
            <a:ext cx="3932237" cy="1600200"/>
          </a:xfrm>
        </p:spPr>
        <p:txBody>
          <a:bodyPr anchor="b"/>
          <a:lstStyle>
            <a:lvl1pPr>
              <a:defRPr sz="3200"/>
            </a:lvl1pPr>
          </a:lstStyle>
          <a:p>
            <a:r>
              <a:rPr lang="fr-FR" dirty="0"/>
              <a:t>TITLE</a:t>
            </a:r>
            <a:endParaRPr lang="fr-BE" dirty="0"/>
          </a:p>
        </p:txBody>
      </p:sp>
      <p:sp>
        <p:nvSpPr>
          <p:cNvPr id="3" name="Espace réservé du contenu 2">
            <a:extLst>
              <a:ext uri="{FF2B5EF4-FFF2-40B4-BE49-F238E27FC236}">
                <a16:creationId xmlns:a16="http://schemas.microsoft.com/office/drawing/2014/main" id="{2B37E4B9-3346-A85B-E8F3-68C72ECBA2C9}"/>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
        <p:nvSpPr>
          <p:cNvPr id="4" name="Espace réservé du texte 3">
            <a:extLst>
              <a:ext uri="{FF2B5EF4-FFF2-40B4-BE49-F238E27FC236}">
                <a16:creationId xmlns:a16="http://schemas.microsoft.com/office/drawing/2014/main" id="{D1BBDA82-B99F-90CF-11ED-9CCF368D9768}"/>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err="1"/>
              <a:t>Text</a:t>
            </a:r>
            <a:endParaRPr lang="fr-FR" dirty="0"/>
          </a:p>
        </p:txBody>
      </p:sp>
    </p:spTree>
    <p:extLst>
      <p:ext uri="{BB962C8B-B14F-4D97-AF65-F5344CB8AC3E}">
        <p14:creationId xmlns:p14="http://schemas.microsoft.com/office/powerpoint/2010/main" val="1558218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24044-5FC5-5531-D740-D48D8D62FF04}"/>
              </a:ext>
            </a:extLst>
          </p:cNvPr>
          <p:cNvSpPr>
            <a:spLocks noGrp="1"/>
          </p:cNvSpPr>
          <p:nvPr>
            <p:ph type="title" hasCustomPrompt="1"/>
          </p:nvPr>
        </p:nvSpPr>
        <p:spPr>
          <a:xfrm>
            <a:off x="839788" y="457200"/>
            <a:ext cx="3932237" cy="1600200"/>
          </a:xfrm>
        </p:spPr>
        <p:txBody>
          <a:bodyPr anchor="b"/>
          <a:lstStyle>
            <a:lvl1pPr>
              <a:defRPr sz="3200"/>
            </a:lvl1pPr>
          </a:lstStyle>
          <a:p>
            <a:r>
              <a:rPr lang="fr-FR" dirty="0"/>
              <a:t>TITLE</a:t>
            </a:r>
            <a:endParaRPr lang="fr-BE" dirty="0"/>
          </a:p>
        </p:txBody>
      </p:sp>
      <p:sp>
        <p:nvSpPr>
          <p:cNvPr id="3" name="Espace réservé pour une image  2">
            <a:extLst>
              <a:ext uri="{FF2B5EF4-FFF2-40B4-BE49-F238E27FC236}">
                <a16:creationId xmlns:a16="http://schemas.microsoft.com/office/drawing/2014/main" id="{7994A134-F1A2-57CB-CB77-C6DB48F30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a:extLst>
              <a:ext uri="{FF2B5EF4-FFF2-40B4-BE49-F238E27FC236}">
                <a16:creationId xmlns:a16="http://schemas.microsoft.com/office/drawing/2014/main" id="{DBD25DE3-7AD5-9E92-5E02-877E8ED44E3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err="1"/>
              <a:t>Text</a:t>
            </a:r>
            <a:endParaRPr lang="fr-FR" dirty="0"/>
          </a:p>
        </p:txBody>
      </p:sp>
    </p:spTree>
    <p:extLst>
      <p:ext uri="{BB962C8B-B14F-4D97-AF65-F5344CB8AC3E}">
        <p14:creationId xmlns:p14="http://schemas.microsoft.com/office/powerpoint/2010/main" val="2712645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7AF79-5085-45E2-AF69-023EAE8315EE}"/>
              </a:ext>
            </a:extLst>
          </p:cNvPr>
          <p:cNvSpPr>
            <a:spLocks noGrp="1"/>
          </p:cNvSpPr>
          <p:nvPr>
            <p:ph type="title" hasCustomPrompt="1"/>
          </p:nvPr>
        </p:nvSpPr>
        <p:spPr/>
        <p:txBody>
          <a:bodyPr/>
          <a:lstStyle/>
          <a:p>
            <a:r>
              <a:rPr lang="fr-FR" dirty="0" err="1"/>
              <a:t>Title</a:t>
            </a:r>
            <a:endParaRPr lang="fr-BE" dirty="0"/>
          </a:p>
        </p:txBody>
      </p:sp>
      <p:sp>
        <p:nvSpPr>
          <p:cNvPr id="8" name="Espace réservé pour une image  2">
            <a:extLst>
              <a:ext uri="{FF2B5EF4-FFF2-40B4-BE49-F238E27FC236}">
                <a16:creationId xmlns:a16="http://schemas.microsoft.com/office/drawing/2014/main" id="{26A7FD4E-470C-DDAC-C0CD-DF816B538DD8}"/>
              </a:ext>
            </a:extLst>
          </p:cNvPr>
          <p:cNvSpPr>
            <a:spLocks noGrp="1"/>
          </p:cNvSpPr>
          <p:nvPr>
            <p:ph type="pic" idx="1"/>
          </p:nvPr>
        </p:nvSpPr>
        <p:spPr>
          <a:xfrm>
            <a:off x="838200" y="2000922"/>
            <a:ext cx="10517188" cy="38601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Tree>
    <p:extLst>
      <p:ext uri="{BB962C8B-B14F-4D97-AF65-F5344CB8AC3E}">
        <p14:creationId xmlns:p14="http://schemas.microsoft.com/office/powerpoint/2010/main" val="3319744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30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3297930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132488" y="1132491"/>
            <a:ext cx="6857997" cy="4593021"/>
          </a:xfrm>
          <a:prstGeom prst="rect">
            <a:avLst/>
          </a:prstGeom>
        </p:spPr>
      </p:pic>
    </p:spTree>
    <p:extLst>
      <p:ext uri="{BB962C8B-B14F-4D97-AF65-F5344CB8AC3E}">
        <p14:creationId xmlns:p14="http://schemas.microsoft.com/office/powerpoint/2010/main" val="3446686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3966710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184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59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498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ICTURE - DISPLAY">
    <p:spTree>
      <p:nvGrpSpPr>
        <p:cNvPr id="1" name=""/>
        <p:cNvGrpSpPr/>
        <p:nvPr/>
      </p:nvGrpSpPr>
      <p:grpSpPr>
        <a:xfrm>
          <a:off x="0" y="0"/>
          <a:ext cx="0" cy="0"/>
          <a:chOff x="0" y="0"/>
          <a:chExt cx="0" cy="0"/>
        </a:xfrm>
      </p:grpSpPr>
      <p:sp>
        <p:nvSpPr>
          <p:cNvPr id="18" name="Espace réservé pour une image  11"/>
          <p:cNvSpPr>
            <a:spLocks noGrp="1"/>
          </p:cNvSpPr>
          <p:nvPr>
            <p:ph type="pic" sz="quarter" idx="10" hasCustomPrompt="1"/>
          </p:nvPr>
        </p:nvSpPr>
        <p:spPr>
          <a:xfrm>
            <a:off x="0" y="0"/>
            <a:ext cx="3343275" cy="2581275"/>
          </a:xfrm>
          <a:prstGeom prst="rect">
            <a:avLst/>
          </a:prstGeom>
          <a:solidFill>
            <a:schemeClr val="accent5"/>
          </a:solidFill>
        </p:spPr>
        <p:txBody>
          <a:bodyPr/>
          <a:lstStyle>
            <a:lvl1pPr marL="0" indent="0" algn="ctr">
              <a:buNone/>
              <a:defRPr sz="2000"/>
            </a:lvl1pPr>
          </a:lstStyle>
          <a:p>
            <a:r>
              <a:rPr lang="fr-FR" dirty="0"/>
              <a:t>INSERT PICTURE HERE</a:t>
            </a:r>
          </a:p>
        </p:txBody>
      </p:sp>
      <p:sp>
        <p:nvSpPr>
          <p:cNvPr id="19" name="Espace réservé pour une image  11"/>
          <p:cNvSpPr>
            <a:spLocks noGrp="1"/>
          </p:cNvSpPr>
          <p:nvPr>
            <p:ph type="pic" sz="quarter" idx="11" hasCustomPrompt="1"/>
          </p:nvPr>
        </p:nvSpPr>
        <p:spPr>
          <a:xfrm>
            <a:off x="0" y="2702560"/>
            <a:ext cx="3343275" cy="2581275"/>
          </a:xfrm>
          <a:prstGeom prst="rect">
            <a:avLst/>
          </a:prstGeom>
          <a:solidFill>
            <a:schemeClr val="accent5"/>
          </a:solidFill>
        </p:spPr>
        <p:txBody>
          <a:bodyPr/>
          <a:lstStyle>
            <a:lvl1pPr marL="0" indent="0" algn="ctr">
              <a:buNone/>
              <a:defRPr sz="2000"/>
            </a:lvl1pPr>
          </a:lstStyle>
          <a:p>
            <a:r>
              <a:rPr lang="fr-FR" dirty="0"/>
              <a:t>INSERT PICTURE HERE</a:t>
            </a:r>
          </a:p>
        </p:txBody>
      </p:sp>
      <p:sp>
        <p:nvSpPr>
          <p:cNvPr id="20" name="Espace réservé pour une image  11"/>
          <p:cNvSpPr>
            <a:spLocks noGrp="1"/>
          </p:cNvSpPr>
          <p:nvPr>
            <p:ph type="pic" sz="quarter" idx="12" hasCustomPrompt="1"/>
          </p:nvPr>
        </p:nvSpPr>
        <p:spPr>
          <a:xfrm>
            <a:off x="0" y="5415281"/>
            <a:ext cx="3343275" cy="144272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000"/>
            </a:lvl1pPr>
          </a:lstStyle>
          <a:p>
            <a:pPr marL="457200" marR="0" lvl="0" indent="-457200" algn="l" defTabSz="914400" rtl="0" eaLnBrk="1" fontAlgn="auto" latinLnBrk="0" hangingPunct="1">
              <a:lnSpc>
                <a:spcPct val="90000"/>
              </a:lnSpc>
              <a:spcBef>
                <a:spcPts val="1000"/>
              </a:spcBef>
              <a:spcAft>
                <a:spcPts val="0"/>
              </a:spcAft>
              <a:buClrTx/>
              <a:buSzTx/>
              <a:defRPr/>
            </a:pPr>
            <a:r>
              <a:rPr lang="fr-FR" dirty="0"/>
              <a:t>INSERT PICTURE HERE</a:t>
            </a:r>
          </a:p>
        </p:txBody>
      </p:sp>
      <p:sp>
        <p:nvSpPr>
          <p:cNvPr id="21" name="Espace réservé pour une image  11"/>
          <p:cNvSpPr>
            <a:spLocks noGrp="1"/>
          </p:cNvSpPr>
          <p:nvPr>
            <p:ph type="pic" sz="quarter" idx="13" hasCustomPrompt="1"/>
          </p:nvPr>
        </p:nvSpPr>
        <p:spPr>
          <a:xfrm>
            <a:off x="3444240" y="1"/>
            <a:ext cx="3343275" cy="201676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Tx/>
              <a:buNone/>
              <a:defRPr sz="2000"/>
            </a:lvl1pPr>
          </a:lstStyle>
          <a:p>
            <a:r>
              <a:rPr lang="fr-FR" dirty="0"/>
              <a:t>INSERT PICTURE HERE</a:t>
            </a:r>
          </a:p>
        </p:txBody>
      </p:sp>
      <p:sp>
        <p:nvSpPr>
          <p:cNvPr id="22" name="Espace réservé pour une image  11"/>
          <p:cNvSpPr>
            <a:spLocks noGrp="1"/>
          </p:cNvSpPr>
          <p:nvPr>
            <p:ph type="pic" sz="quarter" idx="14" hasCustomPrompt="1"/>
          </p:nvPr>
        </p:nvSpPr>
        <p:spPr>
          <a:xfrm>
            <a:off x="3444240" y="2123440"/>
            <a:ext cx="3343275" cy="2600959"/>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000"/>
            </a:lvl1pPr>
          </a:lstStyle>
          <a:p>
            <a:r>
              <a:rPr lang="fr-FR" dirty="0"/>
              <a:t>INSERT PICTURE HERE</a:t>
            </a:r>
          </a:p>
        </p:txBody>
      </p:sp>
      <p:sp>
        <p:nvSpPr>
          <p:cNvPr id="23" name="Espace réservé pour une image  11"/>
          <p:cNvSpPr>
            <a:spLocks noGrp="1"/>
          </p:cNvSpPr>
          <p:nvPr>
            <p:ph type="pic" sz="quarter" idx="15" hasCustomPrompt="1"/>
          </p:nvPr>
        </p:nvSpPr>
        <p:spPr>
          <a:xfrm>
            <a:off x="3444240" y="4826001"/>
            <a:ext cx="3343275" cy="203200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000"/>
            </a:lvl1pPr>
          </a:lstStyle>
          <a:p>
            <a:r>
              <a:rPr lang="fr-FR" dirty="0"/>
              <a:t>INSERT PICTURE HERE</a:t>
            </a:r>
          </a:p>
        </p:txBody>
      </p:sp>
    </p:spTree>
    <p:extLst>
      <p:ext uri="{BB962C8B-B14F-4D97-AF65-F5344CB8AC3E}">
        <p14:creationId xmlns:p14="http://schemas.microsoft.com/office/powerpoint/2010/main" val="2489689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142312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VISUAL - 02">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C67FCC-6DDE-5257-25A4-10EEC78CA968}"/>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25223253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7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861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395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7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5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297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40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80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272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904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91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0" y="0"/>
            <a:ext cx="3343275" cy="2581275"/>
          </a:xfrm>
          <a:prstGeom prst="rect">
            <a:avLst/>
          </a:prstGeom>
          <a:solidFill>
            <a:schemeClr val="accent5"/>
          </a:solidFill>
        </p:spPr>
        <p:txBody>
          <a:bodyPr/>
          <a:lstStyle>
            <a:lvl1pPr marL="0" indent="0" algn="ctr">
              <a:buNone/>
              <a:defRPr sz="2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0" y="2702560"/>
            <a:ext cx="3343275" cy="2581275"/>
          </a:xfrm>
          <a:prstGeom prst="rect">
            <a:avLst/>
          </a:prstGeom>
          <a:solidFill>
            <a:schemeClr val="accent5"/>
          </a:solidFill>
        </p:spPr>
        <p:txBody>
          <a:bodyPr/>
          <a:lstStyle>
            <a:lvl1pPr marL="0" indent="0" algn="ctr">
              <a:buNone/>
              <a:defRPr sz="2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0" y="5415281"/>
            <a:ext cx="3343275" cy="144272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457200" marR="0" lvl="0" indent="-457200" algn="l" defTabSz="914400" rtl="0" eaLnBrk="1" fontAlgn="auto" latinLnBrk="0" hangingPunct="1">
              <a:lnSpc>
                <a:spcPct val="90000"/>
              </a:lnSpc>
              <a:spcBef>
                <a:spcPts val="10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3444240" y="1"/>
            <a:ext cx="3343275" cy="201676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3444240" y="2123440"/>
            <a:ext cx="3343275" cy="2600959"/>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3444240" y="4826001"/>
            <a:ext cx="3343275" cy="203200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dirty="0"/>
              <a:t>INSERT PICTURE HERE</a:t>
            </a:r>
          </a:p>
        </p:txBody>
      </p:sp>
    </p:spTree>
    <p:extLst>
      <p:ext uri="{BB962C8B-B14F-4D97-AF65-F5344CB8AC3E}">
        <p14:creationId xmlns:p14="http://schemas.microsoft.com/office/powerpoint/2010/main" val="28093073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548323" y="652193"/>
            <a:ext cx="5862637" cy="5914572"/>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83763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680864" y="680863"/>
            <a:ext cx="6857997" cy="5496269"/>
          </a:xfrm>
          <a:prstGeom prst="rect">
            <a:avLst/>
          </a:prstGeom>
        </p:spPr>
      </p:pic>
    </p:spTree>
    <p:extLst>
      <p:ext uri="{BB962C8B-B14F-4D97-AF65-F5344CB8AC3E}">
        <p14:creationId xmlns:p14="http://schemas.microsoft.com/office/powerpoint/2010/main" val="1319818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132488" y="1132491"/>
            <a:ext cx="6857997" cy="4593021"/>
          </a:xfrm>
          <a:prstGeom prst="rect">
            <a:avLst/>
          </a:prstGeom>
        </p:spPr>
      </p:pic>
    </p:spTree>
    <p:extLst>
      <p:ext uri="{BB962C8B-B14F-4D97-AF65-F5344CB8AC3E}">
        <p14:creationId xmlns:p14="http://schemas.microsoft.com/office/powerpoint/2010/main" val="4103865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2022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793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877385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theme" Target="../theme/theme6.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734455"/>
      </p:ext>
    </p:extLst>
  </p:cSld>
  <p:clrMap bg1="lt1" tx1="dk1" bg2="lt2" tx2="dk2" accent1="accent1" accent2="accent2" accent3="accent3" accent4="accent4" accent5="accent5" accent6="accent6" hlink="hlink" folHlink="folHlink"/>
  <p:sldLayoutIdLst>
    <p:sldLayoutId id="2147483681" r:id="rId1"/>
    <p:sldLayoutId id="2147483684" r:id="rId2"/>
    <p:sldLayoutId id="2147483682" r:id="rId3"/>
    <p:sldLayoutId id="2147483686" r:id="rId4"/>
    <p:sldLayoutId id="2147483704" r:id="rId5"/>
    <p:sldLayoutId id="214748370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9641"/>
      </p:ext>
    </p:extLst>
  </p:cSld>
  <p:clrMap bg1="lt1" tx1="dk1" bg2="lt2" tx2="dk2" accent1="accent1" accent2="accent2" accent3="accent3" accent4="accent4" accent5="accent5" accent6="accent6" hlink="hlink" folHlink="folHlink"/>
  <p:sldLayoutIdLst>
    <p:sldLayoutId id="2147483653" r:id="rId1"/>
    <p:sldLayoutId id="2147483670" r:id="rId2"/>
    <p:sldLayoutId id="2147483673" r:id="rId3"/>
    <p:sldLayoutId id="2147483674" r:id="rId4"/>
    <p:sldLayoutId id="2147483654" r:id="rId5"/>
    <p:sldLayoutId id="2147483685" r:id="rId6"/>
    <p:sldLayoutId id="2147483660" r:id="rId7"/>
    <p:sldLayoutId id="2147483676" r:id="rId8"/>
    <p:sldLayoutId id="2147483677" r:id="rId9"/>
    <p:sldLayoutId id="2147483678" r:id="rId10"/>
    <p:sldLayoutId id="2147483675" r:id="rId11"/>
    <p:sldLayoutId id="2147483671" r:id="rId12"/>
    <p:sldLayoutId id="2147483669" r:id="rId13"/>
    <p:sldLayoutId id="2147483683" r:id="rId14"/>
    <p:sldLayoutId id="2147483672" r:id="rId15"/>
    <p:sldLayoutId id="2147483661" r:id="rId16"/>
    <p:sldLayoutId id="2147483679" r:id="rId17"/>
    <p:sldLayoutId id="2147483680" r:id="rId18"/>
    <p:sldLayoutId id="2147483659" r:id="rId19"/>
    <p:sldLayoutId id="2147483662" r:id="rId20"/>
    <p:sldLayoutId id="2147483663" r:id="rId21"/>
    <p:sldLayoutId id="2147483664" r:id="rId22"/>
    <p:sldLayoutId id="2147483665" r:id="rId23"/>
    <p:sldLayoutId id="2147483666" r:id="rId24"/>
    <p:sldLayoutId id="2147483667" r:id="rId25"/>
    <p:sldLayoutId id="214748370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2A681EF-B61C-5D45-150C-9CA60CFC5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678A24D-A371-1C1C-FE71-33C4A7B90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C970C42-34A0-F574-38D8-2A3DEBEF6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1DEB0-12A3-BA44-A060-554FDDD94BB6}" type="datetimeFigureOut">
              <a:rPr lang="fr-FR" smtClean="0"/>
              <a:t>09/12/2024</a:t>
            </a:fld>
            <a:endParaRPr lang="fr-FR"/>
          </a:p>
        </p:txBody>
      </p:sp>
      <p:sp>
        <p:nvSpPr>
          <p:cNvPr id="5" name="Espace réservé du pied de page 4">
            <a:extLst>
              <a:ext uri="{FF2B5EF4-FFF2-40B4-BE49-F238E27FC236}">
                <a16:creationId xmlns:a16="http://schemas.microsoft.com/office/drawing/2014/main" id="{8550737D-5B08-0208-4716-935988461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BB4D80-05D8-1B1A-467D-0A7086EAF1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9E780-6655-B448-9A26-ECBC75623A93}" type="slidenum">
              <a:rPr lang="fr-FR" smtClean="0"/>
              <a:t>‹#›</a:t>
            </a:fld>
            <a:endParaRPr lang="fr-FR"/>
          </a:p>
        </p:txBody>
      </p:sp>
    </p:spTree>
    <p:extLst>
      <p:ext uri="{BB962C8B-B14F-4D97-AF65-F5344CB8AC3E}">
        <p14:creationId xmlns:p14="http://schemas.microsoft.com/office/powerpoint/2010/main" val="2574312336"/>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9AA97A-133B-C6DD-2984-C4607BE90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TITLE</a:t>
            </a:r>
            <a:endParaRPr lang="fr-BE" dirty="0"/>
          </a:p>
        </p:txBody>
      </p:sp>
      <p:sp>
        <p:nvSpPr>
          <p:cNvPr id="3" name="Espace réservé du texte 2">
            <a:extLst>
              <a:ext uri="{FF2B5EF4-FFF2-40B4-BE49-F238E27FC236}">
                <a16:creationId xmlns:a16="http://schemas.microsoft.com/office/drawing/2014/main" id="{5ECEE63F-F4B8-F02D-9246-2ACD2D7B0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532299092"/>
      </p:ext>
    </p:extLst>
  </p:cSld>
  <p:clrMap bg1="lt1" tx1="dk1" bg2="lt2" tx2="dk2" accent1="accent1" accent2="accent2" accent3="accent3" accent4="accent4" accent5="accent5" accent6="accent6" hlink="hlink" folHlink="folHlink"/>
  <p:sldLayoutIdLst>
    <p:sldLayoutId id="2147483688" r:id="rId1"/>
    <p:sldLayoutId id="2147483698" r:id="rId2"/>
    <p:sldLayoutId id="2147483701" r:id="rId3"/>
    <p:sldLayoutId id="2147483699" r:id="rId4"/>
    <p:sldLayoutId id="2147483700" r:id="rId5"/>
    <p:sldLayoutId id="2147483689" r:id="rId6"/>
    <p:sldLayoutId id="2147483690" r:id="rId7"/>
    <p:sldLayoutId id="2147483691" r:id="rId8"/>
    <p:sldLayoutId id="2147483693" r:id="rId9"/>
    <p:sldLayoutId id="2147483695" r:id="rId10"/>
    <p:sldLayoutId id="2147483696" r:id="rId11"/>
    <p:sldLayoutId id="2147483697" r:id="rId12"/>
    <p:sldLayoutId id="2147483703" r:id="rId13"/>
    <p:sldLayoutId id="2147483775" r:id="rId14"/>
    <p:sldLayoutId id="2147483821" r:id="rId15"/>
    <p:sldLayoutId id="2147483822" r:id="rId16"/>
    <p:sldLayoutId id="2147483823" r:id="rId17"/>
    <p:sldLayoutId id="2147483824" r:id="rId18"/>
    <p:sldLayoutId id="2147483825" r:id="rId19"/>
    <p:sldLayoutId id="2147483826" r:id="rId20"/>
    <p:sldLayoutId id="2147483829" r:id="rId21"/>
    <p:sldLayoutId id="2147483830" r:id="rId22"/>
    <p:sldLayoutId id="2147483831" r:id="rId23"/>
    <p:sldLayoutId id="2147483832" r:id="rId24"/>
  </p:sldLayoutIdLst>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9AA97A-133B-C6DD-2984-C4607BE90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TITLE</a:t>
            </a:r>
            <a:endParaRPr lang="fr-BE" dirty="0"/>
          </a:p>
        </p:txBody>
      </p:sp>
      <p:sp>
        <p:nvSpPr>
          <p:cNvPr id="3" name="Espace réservé du texte 2">
            <a:extLst>
              <a:ext uri="{FF2B5EF4-FFF2-40B4-BE49-F238E27FC236}">
                <a16:creationId xmlns:a16="http://schemas.microsoft.com/office/drawing/2014/main" id="{5ECEE63F-F4B8-F02D-9246-2ACD2D7B0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352139663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81" r:id="rId15"/>
    <p:sldLayoutId id="2147483788" r:id="rId16"/>
    <p:sldLayoutId id="2147483792" r:id="rId17"/>
    <p:sldLayoutId id="2147483795" r:id="rId18"/>
    <p:sldLayoutId id="2147483819" r:id="rId19"/>
    <p:sldLayoutId id="2147483820" r:id="rId20"/>
    <p:sldLayoutId id="2147483827" r:id="rId21"/>
    <p:sldLayoutId id="2147483828" r:id="rId22"/>
  </p:sldLayoutIdLst>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40199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42.png"/></Relationships>
</file>

<file path=ppt/slides/_rels/slide110.xml.rels><?xml version="1.0" encoding="UTF-8" standalone="yes"?>
<Relationships xmlns="http://schemas.openxmlformats.org/package/2006/relationships"><Relationship Id="rId3" Type="http://schemas.openxmlformats.org/officeDocument/2006/relationships/hyperlink" Target="mailto:martin.ferry@strath.ac.uk" TargetMode="External"/><Relationship Id="rId2" Type="http://schemas.openxmlformats.org/officeDocument/2006/relationships/notesSlide" Target="../notesSlides/notesSlide66.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vantaa.fi/sites/default/files/document/Vantaa_Resurssiviisauden-tiekartta_EN_9_2022.pdf" TargetMode="External"/><Relationship Id="rId2" Type="http://schemas.openxmlformats.org/officeDocument/2006/relationships/hyperlink" Target="https://www.vantaa.fi/en/node/2441/sustainability-report-2023" TargetMode="External"/><Relationship Id="rId1" Type="http://schemas.openxmlformats.org/officeDocument/2006/relationships/slideLayout" Target="../slideLayouts/slideLayout42.xml"/><Relationship Id="rId4" Type="http://schemas.openxmlformats.org/officeDocument/2006/relationships/hyperlink" Target="https://www.kuntaliitto.fi/johtaminen-ja-kehittaminen/sdg-tavoitteiden-strateginen-johtaminen-kaupungeissa-verkosto"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6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1.xml"/><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6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2.xml"/><Relationship Id="rId6" Type="http://schemas.openxmlformats.org/officeDocument/2006/relationships/hyperlink" Target="https://portico.urban-initiative.eu/" TargetMode="External"/><Relationship Id="rId5" Type="http://schemas.openxmlformats.org/officeDocument/2006/relationships/hyperlink" Target="https://www.urban-initiative.eu/" TargetMode="Externa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hyperlink" Target="https://portico.urban-initiative.eu/" TargetMode="Externa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51.png"/><Relationship Id="rId4" Type="http://schemas.openxmlformats.org/officeDocument/2006/relationships/hyperlink" Target="https://www.urban-initiative.eu/urban-contact-poi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hyperlink" Target="https://cohesiondata.ec.europa.eu/stories/s/Sustainable-Urban-development-2021-2027/iw5n-dss9/" TargetMode="External"/><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hyperlink" Target="https://functionalareas.eu/" TargetMode="External"/><Relationship Id="rId4" Type="http://schemas.openxmlformats.org/officeDocument/2006/relationships/hyperlink" Target="https://www.urban-initiative.e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0F_0.xml"/><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2.xml"/><Relationship Id="rId5" Type="http://schemas.openxmlformats.org/officeDocument/2006/relationships/image" Target="../media/image57.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11_0.xml"/><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hyperlink" Target="https://programmazione-ue-2021-2027.regione.veneto.it/" TargetMode="External"/><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mailto:area.politicheeconomichecapitaleumano@regione.veneto.it" TargetMode="External"/><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hyperlink" Target="mailto:programmazione-unitaria@regione.veneto.i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5.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65.xml"/><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34.pn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5.png"/><Relationship Id="rId1" Type="http://schemas.openxmlformats.org/officeDocument/2006/relationships/slideLayout" Target="../slideLayouts/slideLayout65.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5.png"/><Relationship Id="rId1" Type="http://schemas.openxmlformats.org/officeDocument/2006/relationships/slideLayout" Target="../slideLayouts/slideLayout65.xml"/><Relationship Id="rId4" Type="http://schemas.openxmlformats.org/officeDocument/2006/relationships/image" Target="../media/image83.emf"/></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5.png"/><Relationship Id="rId1" Type="http://schemas.openxmlformats.org/officeDocument/2006/relationships/slideLayout" Target="../slideLayouts/slideLayout80.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7.xml"/><Relationship Id="rId1" Type="http://schemas.openxmlformats.org/officeDocument/2006/relationships/slideLayout" Target="../slideLayouts/slideLayout79.xml"/><Relationship Id="rId4" Type="http://schemas.openxmlformats.org/officeDocument/2006/relationships/image" Target="../media/image87.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51.xml"/><Relationship Id="rId5" Type="http://schemas.openxmlformats.org/officeDocument/2006/relationships/image" Target="../media/image97.png"/><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hyperlink" Target="https://ec.europa.eu/info/sites/default/files/br_toolbox-nov_2021_en_0.pdf" TargetMode="External"/><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746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89C0C7-0876-8A6B-3C4B-0A830098D0EF}"/>
              </a:ext>
            </a:extLst>
          </p:cNvPr>
          <p:cNvPicPr>
            <a:picLocks noChangeAspect="1"/>
          </p:cNvPicPr>
          <p:nvPr/>
        </p:nvPicPr>
        <p:blipFill>
          <a:blip r:embed="rId3"/>
          <a:stretch>
            <a:fillRect/>
          </a:stretch>
        </p:blipFill>
        <p:spPr>
          <a:xfrm>
            <a:off x="865322" y="782357"/>
            <a:ext cx="9645118" cy="5536393"/>
          </a:xfrm>
          <a:prstGeom prst="rect">
            <a:avLst/>
          </a:prstGeom>
          <a:noFill/>
        </p:spPr>
      </p:pic>
      <p:sp>
        <p:nvSpPr>
          <p:cNvPr id="15" name="Title 2">
            <a:extLst>
              <a:ext uri="{FF2B5EF4-FFF2-40B4-BE49-F238E27FC236}">
                <a16:creationId xmlns:a16="http://schemas.microsoft.com/office/drawing/2014/main" id="{92115253-7265-620D-9277-683EBDE1BAEF}"/>
              </a:ext>
            </a:extLst>
          </p:cNvPr>
          <p:cNvSpPr>
            <a:spLocks noGrp="1"/>
          </p:cNvSpPr>
          <p:nvPr>
            <p:ph type="title"/>
          </p:nvPr>
        </p:nvSpPr>
        <p:spPr>
          <a:xfrm>
            <a:off x="865322" y="0"/>
            <a:ext cx="10821192" cy="782357"/>
          </a:xfrm>
        </p:spPr>
        <p:txBody>
          <a:bodyPr/>
          <a:lstStyle/>
          <a:p>
            <a:r>
              <a:rPr lang="en-GB" sz="3200" dirty="0">
                <a:solidFill>
                  <a:schemeClr val="accent1"/>
                </a:solidFill>
                <a:latin typeface="EC Square Sans Cond Pro" panose="020B0506040000020004" pitchFamily="34" charset="0"/>
              </a:rPr>
              <a:t>Sustainable Urban Development (SUD) in 2021-2027 by PO</a:t>
            </a:r>
            <a:endParaRPr lang="en-US" sz="3200" dirty="0">
              <a:solidFill>
                <a:schemeClr val="accent1"/>
              </a:solidFill>
              <a:latin typeface="EC Square Sans Cond Pro" panose="020B0506040000020004" pitchFamily="34" charset="0"/>
            </a:endParaRPr>
          </a:p>
        </p:txBody>
      </p:sp>
      <p:sp>
        <p:nvSpPr>
          <p:cNvPr id="6" name="Content Placeholder 5">
            <a:extLst>
              <a:ext uri="{FF2B5EF4-FFF2-40B4-BE49-F238E27FC236}">
                <a16:creationId xmlns:a16="http://schemas.microsoft.com/office/drawing/2014/main" id="{2569333D-C60D-5D0F-9D6F-EE5606955456}"/>
              </a:ext>
            </a:extLst>
          </p:cNvPr>
          <p:cNvSpPr>
            <a:spLocks noGrp="1"/>
          </p:cNvSpPr>
          <p:nvPr>
            <p:ph idx="10"/>
          </p:nvPr>
        </p:nvSpPr>
        <p:spPr>
          <a:xfrm>
            <a:off x="4902504" y="3153577"/>
            <a:ext cx="7289496" cy="3357391"/>
          </a:xfrm>
        </p:spPr>
        <p:txBody>
          <a:bodyPr>
            <a:noAutofit/>
          </a:bodyPr>
          <a:lstStyle/>
          <a:p>
            <a:pPr>
              <a:spcAft>
                <a:spcPts val="600"/>
              </a:spcAft>
            </a:pPr>
            <a:r>
              <a:rPr lang="en-US" sz="2000" dirty="0"/>
              <a:t>Highest share of SUD with </a:t>
            </a:r>
            <a:r>
              <a:rPr lang="en-US" sz="2000" b="1" dirty="0"/>
              <a:t>EUR 12.6 billion</a:t>
            </a:r>
            <a:r>
              <a:rPr lang="en-US" sz="2000" dirty="0"/>
              <a:t> (almost 45% of total amount) is allocated under </a:t>
            </a:r>
            <a:r>
              <a:rPr lang="en-US" sz="2000" b="1" dirty="0"/>
              <a:t>novel policy objective (PO) 5 ‘Europe Closer to Citizens’ </a:t>
            </a:r>
            <a:r>
              <a:rPr lang="en-US" sz="2000" dirty="0"/>
              <a:t>privileging place-based territorial approaches </a:t>
            </a:r>
          </a:p>
          <a:p>
            <a:r>
              <a:rPr lang="en-US" sz="2000" dirty="0"/>
              <a:t>SUD is found in all policy objectives – </a:t>
            </a:r>
            <a:r>
              <a:rPr lang="en-US" sz="2000" b="1" dirty="0"/>
              <a:t>PO2 ‘Greener Europe’ </a:t>
            </a:r>
            <a:r>
              <a:rPr lang="en-US" sz="2000" dirty="0"/>
              <a:t>is second biggest contributor to SUD </a:t>
            </a:r>
            <a:r>
              <a:rPr lang="en-US" sz="2000" b="1" dirty="0"/>
              <a:t>with share of EUR 10.5 billion</a:t>
            </a:r>
            <a:r>
              <a:rPr lang="en-US" sz="2000" dirty="0"/>
              <a:t> (more than 37% of total amount) while also </a:t>
            </a:r>
            <a:r>
              <a:rPr lang="en-US" sz="2000" b="1" dirty="0"/>
              <a:t>PO4 Social Europe contribution of EUR 3.1 billion </a:t>
            </a:r>
            <a:r>
              <a:rPr lang="en-US" sz="2000" dirty="0"/>
              <a:t>(close to 11%) is not insignificant, confirming centrality of green transition and addressing social inequalities for urban development</a:t>
            </a:r>
            <a:endParaRPr lang="en-IE" sz="2000" dirty="0"/>
          </a:p>
        </p:txBody>
      </p:sp>
    </p:spTree>
    <p:extLst>
      <p:ext uri="{BB962C8B-B14F-4D97-AF65-F5344CB8AC3E}">
        <p14:creationId xmlns:p14="http://schemas.microsoft.com/office/powerpoint/2010/main" val="19928311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117f25aa9d4_1_573"/>
          <p:cNvSpPr txBox="1"/>
          <p:nvPr/>
        </p:nvSpPr>
        <p:spPr>
          <a:xfrm>
            <a:off x="1937550" y="1043625"/>
            <a:ext cx="7987500" cy="5221942"/>
          </a:xfrm>
          <a:prstGeom prst="rect">
            <a:avLst/>
          </a:prstGeom>
          <a:noFill/>
          <a:ln>
            <a:noFill/>
          </a:ln>
        </p:spPr>
        <p:txBody>
          <a:bodyPr spcFirstLastPara="1" wrap="square" lIns="0" tIns="0" rIns="0" bIns="0" anchor="t" anchorCtr="0">
            <a:spAutoFit/>
          </a:bodyPr>
          <a:lstStyle/>
          <a:p>
            <a:pPr>
              <a:lnSpc>
                <a:spcPct val="115000"/>
              </a:lnSpc>
              <a:spcBef>
                <a:spcPts val="1200"/>
              </a:spcBef>
            </a:pPr>
            <a:r>
              <a:rPr lang="en-US" sz="1500" b="1" dirty="0">
                <a:solidFill>
                  <a:srgbClr val="263E93"/>
                </a:solidFill>
                <a:latin typeface="Open Sans"/>
                <a:ea typeface="Open Sans"/>
                <a:cs typeface="Open Sans"/>
                <a:sym typeface="Montserrat"/>
              </a:rPr>
              <a:t>Scale and complexity of the monitoring system needs to be proportionate</a:t>
            </a:r>
            <a:r>
              <a:rPr lang="en-US" sz="1500" dirty="0">
                <a:solidFill>
                  <a:srgbClr val="263E93"/>
                </a:solidFill>
                <a:latin typeface="Open Sans"/>
                <a:ea typeface="Open Sans"/>
                <a:cs typeface="Open Sans"/>
                <a:sym typeface="Montserrat"/>
              </a:rPr>
              <a:t> to the size of strategies and their operations. </a:t>
            </a:r>
            <a:endParaRPr sz="1500" dirty="0">
              <a:solidFill>
                <a:srgbClr val="263E93"/>
              </a:solidFill>
              <a:latin typeface="Open Sans"/>
              <a:ea typeface="Open Sans"/>
              <a:cs typeface="Open Sans"/>
              <a:sym typeface="Montserrat"/>
            </a:endParaRPr>
          </a:p>
          <a:p>
            <a:pPr marL="457200" indent="-323850">
              <a:lnSpc>
                <a:spcPct val="115000"/>
              </a:lnSpc>
              <a:spcBef>
                <a:spcPts val="1200"/>
              </a:spcBef>
              <a:buClr>
                <a:srgbClr val="999999"/>
              </a:buClr>
              <a:buSzPts val="1500"/>
              <a:buFont typeface="Montserrat"/>
              <a:buChar char="●"/>
            </a:pPr>
            <a:r>
              <a:rPr lang="en-US" sz="1500" b="1" dirty="0">
                <a:solidFill>
                  <a:srgbClr val="263E93"/>
                </a:solidFill>
                <a:latin typeface="Open Sans"/>
                <a:ea typeface="Open Sans"/>
                <a:cs typeface="Open Sans"/>
                <a:sym typeface="Montserrat"/>
              </a:rPr>
              <a:t>Reduce the complexity and number of indicators</a:t>
            </a:r>
            <a:r>
              <a:rPr lang="en-US" sz="1500" dirty="0">
                <a:solidFill>
                  <a:srgbClr val="263E93"/>
                </a:solidFill>
                <a:latin typeface="Open Sans"/>
                <a:ea typeface="Open Sans"/>
                <a:cs typeface="Open Sans"/>
                <a:sym typeface="Montserrat"/>
              </a:rPr>
              <a:t>. If each target has more than two or three indicators the feasibility, reliability and accountability of the indicators will be very complex</a:t>
            </a:r>
            <a:endParaRPr sz="1500" dirty="0">
              <a:solidFill>
                <a:srgbClr val="263E93"/>
              </a:solidFill>
              <a:latin typeface="Open Sans"/>
              <a:ea typeface="Open Sans"/>
              <a:cs typeface="Open Sans"/>
              <a:sym typeface="Montserrat"/>
            </a:endParaRPr>
          </a:p>
          <a:p>
            <a:pPr marL="457200" indent="-323850">
              <a:lnSpc>
                <a:spcPct val="115000"/>
              </a:lnSpc>
              <a:spcBef>
                <a:spcPts val="1000"/>
              </a:spcBef>
              <a:buClr>
                <a:srgbClr val="999999"/>
              </a:buClr>
              <a:buSzPts val="1500"/>
              <a:buFont typeface="Montserrat"/>
              <a:buChar char="●"/>
            </a:pPr>
            <a:r>
              <a:rPr lang="en-US" sz="1500" b="1" dirty="0">
                <a:solidFill>
                  <a:srgbClr val="263E93"/>
                </a:solidFill>
                <a:latin typeface="Open Sans"/>
                <a:ea typeface="Open Sans"/>
                <a:cs typeface="Open Sans"/>
                <a:sym typeface="Montserrat"/>
              </a:rPr>
              <a:t>Develop a data collection plan</a:t>
            </a:r>
            <a:r>
              <a:rPr lang="en-US" sz="1500" dirty="0">
                <a:solidFill>
                  <a:srgbClr val="263E93"/>
                </a:solidFill>
                <a:latin typeface="Open Sans"/>
                <a:ea typeface="Open Sans"/>
                <a:cs typeface="Open Sans"/>
                <a:sym typeface="Montserrat"/>
              </a:rPr>
              <a:t>. What data are needed? How will it be collected? Who will collect and report? How frequently? Costs and sources of financing?</a:t>
            </a:r>
            <a:endParaRPr sz="1500" dirty="0">
              <a:solidFill>
                <a:srgbClr val="263E93"/>
              </a:solidFill>
              <a:latin typeface="Open Sans"/>
              <a:ea typeface="Open Sans"/>
              <a:cs typeface="Open Sans"/>
              <a:sym typeface="Montserrat"/>
            </a:endParaRPr>
          </a:p>
          <a:p>
            <a:pPr marL="457200" indent="-323850">
              <a:lnSpc>
                <a:spcPct val="115000"/>
              </a:lnSpc>
              <a:spcBef>
                <a:spcPts val="1000"/>
              </a:spcBef>
              <a:buClr>
                <a:srgbClr val="999999"/>
              </a:buClr>
              <a:buSzPts val="1500"/>
              <a:buFont typeface="Montserrat"/>
              <a:buChar char="●"/>
            </a:pPr>
            <a:r>
              <a:rPr lang="en-US" sz="1500" b="1" dirty="0">
                <a:solidFill>
                  <a:srgbClr val="263E93"/>
                </a:solidFill>
                <a:latin typeface="Open Sans"/>
                <a:ea typeface="Open Sans"/>
                <a:cs typeface="Open Sans"/>
                <a:sym typeface="Montserrat"/>
              </a:rPr>
              <a:t>Verify feasibility with national, regional, local administrations</a:t>
            </a:r>
            <a:r>
              <a:rPr lang="en-US" sz="1500" dirty="0">
                <a:solidFill>
                  <a:srgbClr val="263E93"/>
                </a:solidFill>
                <a:latin typeface="Open Sans"/>
                <a:ea typeface="Open Sans"/>
                <a:cs typeface="Open Sans"/>
                <a:sym typeface="Montserrat"/>
              </a:rPr>
              <a:t>. Data availability? Indicator details (frequency, data time series, unit of analysis etc.)?</a:t>
            </a:r>
            <a:endParaRPr sz="1500" dirty="0">
              <a:solidFill>
                <a:srgbClr val="263E93"/>
              </a:solidFill>
              <a:latin typeface="Open Sans"/>
              <a:ea typeface="Open Sans"/>
              <a:cs typeface="Open Sans"/>
              <a:sym typeface="Montserrat"/>
            </a:endParaRPr>
          </a:p>
          <a:p>
            <a:pPr marL="457200" indent="-323850">
              <a:lnSpc>
                <a:spcPct val="115000"/>
              </a:lnSpc>
              <a:spcBef>
                <a:spcPts val="1000"/>
              </a:spcBef>
              <a:buClr>
                <a:srgbClr val="999999"/>
              </a:buClr>
              <a:buSzPts val="1500"/>
              <a:buFont typeface="Montserrat"/>
              <a:buChar char="●"/>
            </a:pPr>
            <a:r>
              <a:rPr lang="en-US" sz="1500" b="1" dirty="0">
                <a:solidFill>
                  <a:srgbClr val="263E93"/>
                </a:solidFill>
                <a:latin typeface="Open Sans"/>
                <a:ea typeface="Open Sans"/>
                <a:cs typeface="Open Sans"/>
                <a:sym typeface="Montserrat"/>
              </a:rPr>
              <a:t>Be aware of the limited time (and resources) available for data collection</a:t>
            </a:r>
            <a:r>
              <a:rPr lang="en-US" sz="1500" dirty="0">
                <a:solidFill>
                  <a:srgbClr val="263E93"/>
                </a:solidFill>
                <a:latin typeface="Open Sans"/>
                <a:ea typeface="Open Sans"/>
                <a:cs typeface="Open Sans"/>
                <a:sym typeface="Montserrat"/>
              </a:rPr>
              <a:t>. Beneficiaries may have short experience of project activities - can’t fully reflect on their value and effectiveness</a:t>
            </a:r>
            <a:endParaRPr sz="1500" dirty="0">
              <a:solidFill>
                <a:srgbClr val="263E93"/>
              </a:solidFill>
              <a:latin typeface="Open Sans"/>
              <a:ea typeface="Open Sans"/>
              <a:cs typeface="Open Sans"/>
              <a:sym typeface="Montserrat"/>
            </a:endParaRPr>
          </a:p>
          <a:p>
            <a:pPr marL="457200" indent="-323850">
              <a:lnSpc>
                <a:spcPct val="115000"/>
              </a:lnSpc>
              <a:spcBef>
                <a:spcPts val="1200"/>
              </a:spcBef>
              <a:spcAft>
                <a:spcPts val="1000"/>
              </a:spcAft>
              <a:buClr>
                <a:srgbClr val="999999"/>
              </a:buClr>
              <a:buSzPts val="1500"/>
              <a:buFont typeface="Montserrat"/>
              <a:buChar char="●"/>
            </a:pPr>
            <a:r>
              <a:rPr lang="en-US" sz="1500" b="1" dirty="0">
                <a:solidFill>
                  <a:srgbClr val="263E93"/>
                </a:solidFill>
                <a:latin typeface="Open Sans"/>
                <a:ea typeface="Open Sans"/>
                <a:cs typeface="Open Sans"/>
                <a:sym typeface="Montserrat"/>
              </a:rPr>
              <a:t>Design monitoring questions that address beneficiaries experiences</a:t>
            </a:r>
            <a:r>
              <a:rPr lang="en-US" sz="1500" dirty="0">
                <a:solidFill>
                  <a:srgbClr val="263E93"/>
                </a:solidFill>
                <a:latin typeface="Open Sans"/>
                <a:ea typeface="Open Sans"/>
                <a:cs typeface="Open Sans"/>
                <a:sym typeface="Montserrat"/>
              </a:rPr>
              <a:t>. Data collection (e.g. surveys or qualitative interviews) should present questions reflective of timing of the process, modest in expectations and fine-tuned to the beneficiaries’ actual experiences </a:t>
            </a:r>
            <a:endParaRPr sz="1500" dirty="0">
              <a:solidFill>
                <a:srgbClr val="263E93"/>
              </a:solidFill>
              <a:latin typeface="Open Sans"/>
              <a:ea typeface="Open Sans"/>
              <a:cs typeface="Open Sans"/>
              <a:sym typeface="Montserrat"/>
            </a:endParaRPr>
          </a:p>
        </p:txBody>
      </p:sp>
      <p:sp>
        <p:nvSpPr>
          <p:cNvPr id="309" name="Google Shape;309;g117f25aa9d4_1_573"/>
          <p:cNvSpPr txBox="1"/>
          <p:nvPr/>
        </p:nvSpPr>
        <p:spPr>
          <a:xfrm>
            <a:off x="2162106" y="473250"/>
            <a:ext cx="7762844" cy="400110"/>
          </a:xfrm>
          <a:prstGeom prst="rect">
            <a:avLst/>
          </a:prstGeom>
          <a:noFill/>
          <a:ln>
            <a:noFill/>
          </a:ln>
        </p:spPr>
        <p:txBody>
          <a:bodyPr spcFirstLastPara="1" wrap="square" lIns="0" tIns="0" rIns="0" bIns="0" anchor="t" anchorCtr="0">
            <a:spAutoFit/>
          </a:bodyPr>
          <a:lstStyle/>
          <a:p>
            <a:r>
              <a:rPr lang="en-US" sz="2600" dirty="0">
                <a:solidFill>
                  <a:srgbClr val="999999"/>
                </a:solidFill>
                <a:latin typeface="Montserrat"/>
                <a:ea typeface="Montserrat"/>
                <a:cs typeface="Montserrat"/>
                <a:sym typeface="Montserrat"/>
              </a:rPr>
              <a:t> </a:t>
            </a:r>
            <a:r>
              <a:rPr lang="en-US" sz="2400" b="1" dirty="0">
                <a:solidFill>
                  <a:srgbClr val="999999"/>
                </a:solidFill>
                <a:latin typeface="Montserrat"/>
                <a:ea typeface="Montserrat"/>
                <a:cs typeface="Montserrat"/>
                <a:sym typeface="Montserrat"/>
              </a:rPr>
              <a:t>Designing a proportionate monitoring system</a:t>
            </a:r>
            <a:endParaRPr sz="2400" b="1" dirty="0">
              <a:solidFill>
                <a:srgbClr val="999999"/>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58EE1531-B824-253A-CBCF-CB397A8B0BBB}"/>
              </a:ext>
            </a:extLst>
          </p:cNvPr>
          <p:cNvPicPr>
            <a:picLocks noChangeAspect="1"/>
          </p:cNvPicPr>
          <p:nvPr/>
        </p:nvPicPr>
        <p:blipFill>
          <a:blip r:embed="rId3"/>
          <a:stretch>
            <a:fillRect/>
          </a:stretch>
        </p:blipFill>
        <p:spPr>
          <a:xfrm>
            <a:off x="9036553" y="6163978"/>
            <a:ext cx="1335510" cy="584447"/>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17f25aa9d4_1_611"/>
          <p:cNvSpPr txBox="1">
            <a:spLocks noGrp="1"/>
          </p:cNvSpPr>
          <p:nvPr>
            <p:ph type="subTitle" idx="1"/>
          </p:nvPr>
        </p:nvSpPr>
        <p:spPr>
          <a:xfrm>
            <a:off x="1947375" y="1642233"/>
            <a:ext cx="8520600" cy="1056900"/>
          </a:xfrm>
          <a:prstGeom prst="rect">
            <a:avLst/>
          </a:prstGeom>
        </p:spPr>
        <p:txBody>
          <a:bodyPr spcFirstLastPara="1" vert="horz" wrap="square" lIns="91425" tIns="91425" rIns="91425" bIns="91425" rtlCol="0" anchor="t" anchorCtr="0">
            <a:noAutofit/>
          </a:bodyPr>
          <a:lstStyle/>
          <a:p>
            <a:pPr marL="457200" indent="0"/>
            <a:r>
              <a:rPr lang="en-US" sz="3400" b="1">
                <a:latin typeface="Montserrat"/>
                <a:ea typeface="Montserrat"/>
                <a:cs typeface="Montserrat"/>
                <a:sym typeface="Montserrat"/>
              </a:rPr>
              <a:t>3. How to embed monitoring in the policy cycle?</a:t>
            </a:r>
            <a:endParaRPr sz="2200">
              <a:solidFill>
                <a:schemeClr val="dk1"/>
              </a:solidFill>
            </a:endParaRPr>
          </a:p>
          <a:p>
            <a:pPr marL="457200" indent="0"/>
            <a:endParaRPr/>
          </a:p>
        </p:txBody>
      </p:sp>
      <p:pic>
        <p:nvPicPr>
          <p:cNvPr id="347" name="Google Shape;347;g117f25aa9d4_1_611"/>
          <p:cNvPicPr preferRelativeResize="0"/>
          <p:nvPr/>
        </p:nvPicPr>
        <p:blipFill>
          <a:blip r:embed="rId3">
            <a:alphaModFix/>
          </a:blip>
          <a:stretch>
            <a:fillRect/>
          </a:stretch>
        </p:blipFill>
        <p:spPr>
          <a:xfrm>
            <a:off x="3169625" y="3117525"/>
            <a:ext cx="5852750" cy="336982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117f25aa9d4_1_621"/>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354" name="Google Shape;354;g117f25aa9d4_1_621"/>
          <p:cNvSpPr txBox="1"/>
          <p:nvPr/>
        </p:nvSpPr>
        <p:spPr>
          <a:xfrm>
            <a:off x="3581400" y="473250"/>
            <a:ext cx="5962200" cy="754200"/>
          </a:xfrm>
          <a:prstGeom prst="rect">
            <a:avLst/>
          </a:prstGeom>
          <a:noFill/>
          <a:ln>
            <a:noFill/>
          </a:ln>
        </p:spPr>
        <p:txBody>
          <a:bodyPr spcFirstLastPara="1" wrap="square" lIns="0" tIns="0" rIns="0" bIns="0" anchor="t" anchorCtr="0">
            <a:spAutoFit/>
          </a:bodyPr>
          <a:lstStyle/>
          <a:p>
            <a:r>
              <a:rPr lang="en-US" sz="2500" dirty="0">
                <a:solidFill>
                  <a:srgbClr val="999999"/>
                </a:solidFill>
                <a:latin typeface="Montserrat"/>
                <a:ea typeface="Montserrat"/>
                <a:cs typeface="Montserrat"/>
                <a:sym typeface="Montserrat"/>
              </a:rPr>
              <a:t> </a:t>
            </a:r>
            <a:r>
              <a:rPr lang="en-US" sz="2500" b="1" dirty="0">
                <a:solidFill>
                  <a:srgbClr val="999999"/>
                </a:solidFill>
                <a:latin typeface="Montserrat"/>
                <a:ea typeface="Montserrat"/>
                <a:cs typeface="Montserrat"/>
                <a:sym typeface="Montserrat"/>
              </a:rPr>
              <a:t>Monitoring &amp; the policy cycle </a:t>
            </a:r>
            <a:endParaRPr b="1" dirty="0">
              <a:solidFill>
                <a:schemeClr val="dk1"/>
              </a:solidFill>
            </a:endParaRPr>
          </a:p>
          <a:p>
            <a:endParaRPr sz="2400" dirty="0">
              <a:solidFill>
                <a:srgbClr val="999999"/>
              </a:solidFill>
              <a:latin typeface="Montserrat"/>
              <a:ea typeface="Montserrat"/>
              <a:cs typeface="Montserrat"/>
              <a:sym typeface="Montserrat"/>
            </a:endParaRPr>
          </a:p>
        </p:txBody>
      </p:sp>
      <p:sp>
        <p:nvSpPr>
          <p:cNvPr id="356" name="Google Shape;356;g117f25aa9d4_1_621"/>
          <p:cNvSpPr txBox="1"/>
          <p:nvPr/>
        </p:nvSpPr>
        <p:spPr>
          <a:xfrm>
            <a:off x="1937550" y="919650"/>
            <a:ext cx="7539000" cy="4776662"/>
          </a:xfrm>
          <a:prstGeom prst="rect">
            <a:avLst/>
          </a:prstGeom>
          <a:noFill/>
          <a:ln>
            <a:noFill/>
          </a:ln>
        </p:spPr>
        <p:txBody>
          <a:bodyPr spcFirstLastPara="1" wrap="square" lIns="91425" tIns="91425" rIns="91425" bIns="91425" anchor="t" anchorCtr="0">
            <a:spAutoFit/>
          </a:bodyPr>
          <a:lstStyle/>
          <a:p>
            <a:pPr marL="133350">
              <a:lnSpc>
                <a:spcPct val="115000"/>
              </a:lnSpc>
              <a:spcBef>
                <a:spcPts val="1200"/>
              </a:spcBef>
              <a:buClr>
                <a:srgbClr val="999999"/>
              </a:buClr>
              <a:buSzPts val="1500"/>
            </a:pPr>
            <a:r>
              <a:rPr lang="en-US" b="1" dirty="0">
                <a:solidFill>
                  <a:srgbClr val="263E93"/>
                </a:solidFill>
                <a:latin typeface="Open Sans"/>
                <a:ea typeface="Open Sans"/>
                <a:cs typeface="Open Sans"/>
                <a:sym typeface="Montserrat"/>
              </a:rPr>
              <a:t>Monitoring by itself does not improve performance</a:t>
            </a:r>
            <a:endParaRPr b="1" dirty="0">
              <a:solidFill>
                <a:srgbClr val="263E93"/>
              </a:solidFill>
              <a:latin typeface="Open Sans"/>
              <a:ea typeface="Open Sans"/>
              <a:cs typeface="Open Sans"/>
              <a:sym typeface="Montserrat"/>
            </a:endParaRPr>
          </a:p>
          <a:p>
            <a:pPr marL="133350">
              <a:lnSpc>
                <a:spcPct val="115000"/>
              </a:lnSpc>
              <a:spcBef>
                <a:spcPts val="1200"/>
              </a:spcBef>
              <a:buClr>
                <a:srgbClr val="999999"/>
              </a:buClr>
              <a:buSzPts val="1500"/>
            </a:pPr>
            <a:r>
              <a:rPr lang="en-US" b="1" dirty="0">
                <a:solidFill>
                  <a:srgbClr val="263E93"/>
                </a:solidFill>
                <a:latin typeface="Open Sans"/>
                <a:ea typeface="Open Sans"/>
                <a:cs typeface="Open Sans"/>
                <a:sym typeface="Montserrat"/>
              </a:rPr>
              <a:t>Must be integrated alongside other stages of strategy design and delivery:</a:t>
            </a:r>
            <a:endParaRPr b="1" dirty="0">
              <a:solidFill>
                <a:srgbClr val="263E93"/>
              </a:solidFill>
              <a:latin typeface="Open Sans"/>
              <a:ea typeface="Open Sans"/>
              <a:cs typeface="Open Sans"/>
              <a:sym typeface="Montserrat"/>
            </a:endParaRPr>
          </a:p>
          <a:p>
            <a:pPr marL="457200" indent="-323850">
              <a:lnSpc>
                <a:spcPct val="115000"/>
              </a:lnSpc>
              <a:spcBef>
                <a:spcPts val="1200"/>
              </a:spcBef>
              <a:buClr>
                <a:srgbClr val="999999"/>
              </a:buClr>
              <a:buSzPts val="1500"/>
              <a:buFont typeface="Montserrat"/>
              <a:buChar char="●"/>
            </a:pPr>
            <a:r>
              <a:rPr lang="en-US" b="1" dirty="0">
                <a:solidFill>
                  <a:srgbClr val="263E93"/>
                </a:solidFill>
                <a:latin typeface="Open Sans"/>
                <a:ea typeface="Open Sans"/>
                <a:cs typeface="Open Sans"/>
                <a:sym typeface="Montserrat"/>
              </a:rPr>
              <a:t>Monitoring and evaluation. </a:t>
            </a:r>
            <a:r>
              <a:rPr lang="en-US" dirty="0">
                <a:solidFill>
                  <a:srgbClr val="263E93"/>
                </a:solidFill>
                <a:latin typeface="Open Sans"/>
                <a:ea typeface="Open Sans"/>
                <a:cs typeface="Open Sans"/>
                <a:sym typeface="Montserrat"/>
              </a:rPr>
              <a:t>Monitoring feeds directly into evaluation: problems encountered in implementation, effectiveness in producing desired change. </a:t>
            </a:r>
          </a:p>
          <a:p>
            <a:pPr marL="457200" indent="-323850">
              <a:lnSpc>
                <a:spcPct val="115000"/>
              </a:lnSpc>
              <a:spcBef>
                <a:spcPts val="1200"/>
              </a:spcBef>
              <a:buClr>
                <a:srgbClr val="999999"/>
              </a:buClr>
              <a:buSzPts val="1500"/>
              <a:buFont typeface="Montserrat"/>
              <a:buChar char="●"/>
            </a:pPr>
            <a:r>
              <a:rPr lang="en-US" b="1" dirty="0">
                <a:solidFill>
                  <a:srgbClr val="263E93"/>
                </a:solidFill>
                <a:latin typeface="Open Sans"/>
                <a:ea typeface="Open Sans"/>
                <a:cs typeface="Open Sans"/>
                <a:sym typeface="Montserrat"/>
              </a:rPr>
              <a:t>Monitoring and communication. </a:t>
            </a:r>
            <a:r>
              <a:rPr lang="en-US" dirty="0">
                <a:solidFill>
                  <a:srgbClr val="263E93"/>
                </a:solidFill>
                <a:latin typeface="Open Sans"/>
                <a:ea typeface="Open Sans"/>
                <a:cs typeface="Open Sans"/>
                <a:sym typeface="Montserrat"/>
              </a:rPr>
              <a:t>Monitoring reports should provide information on performance of the strategy to different target groups</a:t>
            </a:r>
            <a:endParaRPr dirty="0">
              <a:solidFill>
                <a:srgbClr val="263E93"/>
              </a:solidFill>
              <a:latin typeface="Open Sans"/>
              <a:ea typeface="Open Sans"/>
              <a:cs typeface="Open Sans"/>
              <a:sym typeface="Montserrat"/>
            </a:endParaRPr>
          </a:p>
          <a:p>
            <a:pPr marL="457200" indent="-323850">
              <a:lnSpc>
                <a:spcPct val="115000"/>
              </a:lnSpc>
              <a:spcBef>
                <a:spcPts val="1200"/>
              </a:spcBef>
              <a:buClr>
                <a:srgbClr val="999999"/>
              </a:buClr>
              <a:buSzPts val="1500"/>
              <a:buFont typeface="Montserrat"/>
              <a:buChar char="●"/>
            </a:pPr>
            <a:r>
              <a:rPr lang="en-US" b="1" dirty="0">
                <a:solidFill>
                  <a:srgbClr val="263E93"/>
                </a:solidFill>
                <a:latin typeface="Open Sans"/>
                <a:ea typeface="Open Sans"/>
                <a:cs typeface="Open Sans"/>
                <a:sym typeface="Montserrat"/>
              </a:rPr>
              <a:t>Monitoring and strategy governance. </a:t>
            </a:r>
            <a:r>
              <a:rPr lang="en-US" dirty="0">
                <a:solidFill>
                  <a:srgbClr val="263E93"/>
                </a:solidFill>
                <a:latin typeface="Open Sans"/>
                <a:ea typeface="Open Sans"/>
                <a:cs typeface="Open Sans"/>
                <a:sym typeface="Montserrat"/>
              </a:rPr>
              <a:t>Stakeholders need to discuss how findings will be used and what corrective actions should be taken to address any issues that monitoring reveals</a:t>
            </a:r>
            <a:endParaRPr dirty="0">
              <a:solidFill>
                <a:srgbClr val="263E93"/>
              </a:solidFill>
              <a:latin typeface="Open Sans"/>
              <a:ea typeface="Open Sans"/>
              <a:cs typeface="Open Sans"/>
              <a:sym typeface="Montserrat"/>
            </a:endParaRPr>
          </a:p>
        </p:txBody>
      </p:sp>
      <p:pic>
        <p:nvPicPr>
          <p:cNvPr id="2" name="Picture 1" descr="A logo on a black background">
            <a:extLst>
              <a:ext uri="{FF2B5EF4-FFF2-40B4-BE49-F238E27FC236}">
                <a16:creationId xmlns:a16="http://schemas.microsoft.com/office/drawing/2014/main" id="{37C9DBD2-460F-E182-EEAF-6DE1031DA6FC}"/>
              </a:ext>
            </a:extLst>
          </p:cNvPr>
          <p:cNvPicPr>
            <a:picLocks noChangeAspect="1"/>
          </p:cNvPicPr>
          <p:nvPr/>
        </p:nvPicPr>
        <p:blipFill>
          <a:blip r:embed="rId3"/>
          <a:stretch>
            <a:fillRect/>
          </a:stretch>
        </p:blipFill>
        <p:spPr>
          <a:xfrm>
            <a:off x="9010239" y="6150820"/>
            <a:ext cx="1361824" cy="597604"/>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1194bad0afb_0_14"/>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374" name="Google Shape;374;g1194bad0afb_0_14"/>
          <p:cNvSpPr txBox="1"/>
          <p:nvPr/>
        </p:nvSpPr>
        <p:spPr>
          <a:xfrm>
            <a:off x="3035391" y="458807"/>
            <a:ext cx="5962200" cy="800219"/>
          </a:xfrm>
          <a:prstGeom prst="rect">
            <a:avLst/>
          </a:prstGeom>
          <a:noFill/>
          <a:ln>
            <a:noFill/>
          </a:ln>
        </p:spPr>
        <p:txBody>
          <a:bodyPr spcFirstLastPara="1" wrap="square" lIns="0" tIns="0" rIns="0" bIns="0" anchor="t" anchorCtr="0">
            <a:spAutoFit/>
          </a:bodyPr>
          <a:lstStyle/>
          <a:p>
            <a:r>
              <a:rPr lang="en-US" sz="2500" dirty="0">
                <a:solidFill>
                  <a:srgbClr val="999999"/>
                </a:solidFill>
                <a:latin typeface="Montserrat"/>
                <a:ea typeface="Montserrat"/>
                <a:cs typeface="Montserrat"/>
                <a:sym typeface="Montserrat"/>
              </a:rPr>
              <a:t> </a:t>
            </a:r>
            <a:r>
              <a:rPr lang="en-US" sz="2800" b="1" dirty="0">
                <a:solidFill>
                  <a:srgbClr val="999999"/>
                </a:solidFill>
                <a:latin typeface="Montserrat"/>
                <a:ea typeface="Montserrat"/>
                <a:cs typeface="Montserrat"/>
                <a:sym typeface="Montserrat"/>
              </a:rPr>
              <a:t>Monitoring &amp; communication </a:t>
            </a:r>
            <a:endParaRPr sz="2800" b="1" dirty="0">
              <a:solidFill>
                <a:schemeClr val="dk1"/>
              </a:solidFill>
            </a:endParaRPr>
          </a:p>
          <a:p>
            <a:endParaRPr sz="2400" dirty="0">
              <a:solidFill>
                <a:srgbClr val="999999"/>
              </a:solidFill>
              <a:latin typeface="Montserrat"/>
              <a:ea typeface="Montserrat"/>
              <a:cs typeface="Montserrat"/>
              <a:sym typeface="Montserrat"/>
            </a:endParaRPr>
          </a:p>
        </p:txBody>
      </p:sp>
      <p:sp>
        <p:nvSpPr>
          <p:cNvPr id="376" name="Google Shape;376;g1194bad0afb_0_14"/>
          <p:cNvSpPr txBox="1"/>
          <p:nvPr/>
        </p:nvSpPr>
        <p:spPr>
          <a:xfrm>
            <a:off x="1937550" y="1138076"/>
            <a:ext cx="7868677" cy="3607111"/>
          </a:xfrm>
          <a:prstGeom prst="rect">
            <a:avLst/>
          </a:prstGeom>
          <a:noFill/>
          <a:ln>
            <a:noFill/>
          </a:ln>
        </p:spPr>
        <p:txBody>
          <a:bodyPr spcFirstLastPara="1" wrap="square" lIns="91425" tIns="91425" rIns="91425" bIns="91425" anchor="t" anchorCtr="0">
            <a:spAutoFit/>
          </a:bodyPr>
          <a:lstStyle/>
          <a:p>
            <a:pPr>
              <a:lnSpc>
                <a:spcPct val="115000"/>
              </a:lnSpc>
              <a:spcBef>
                <a:spcPts val="1200"/>
              </a:spcBef>
            </a:pPr>
            <a:r>
              <a:rPr lang="en-US" sz="1600" b="1" dirty="0">
                <a:solidFill>
                  <a:srgbClr val="263E93"/>
                </a:solidFill>
                <a:latin typeface="Open Sans"/>
                <a:ea typeface="Open Sans"/>
                <a:cs typeface="Open Sans"/>
                <a:sym typeface="Montserrat"/>
              </a:rPr>
              <a:t>Importance of ‘user-friendly’ and accessible monitoring outputs for different audiences</a:t>
            </a:r>
            <a:endParaRPr sz="1600" b="1" dirty="0">
              <a:solidFill>
                <a:srgbClr val="263E93"/>
              </a:solidFill>
              <a:latin typeface="Open Sans"/>
              <a:ea typeface="Open Sans"/>
              <a:cs typeface="Open Sans"/>
              <a:sym typeface="Montserrat"/>
            </a:endParaRPr>
          </a:p>
          <a:p>
            <a:pPr marL="457200" indent="-317500">
              <a:lnSpc>
                <a:spcPct val="115000"/>
              </a:lnSpc>
              <a:spcBef>
                <a:spcPts val="1200"/>
              </a:spcBef>
              <a:buClr>
                <a:srgbClr val="999999"/>
              </a:buClr>
              <a:buSzPts val="1400"/>
              <a:buFont typeface="Montserrat"/>
              <a:buChar char="●"/>
            </a:pPr>
            <a:r>
              <a:rPr lang="en-US" sz="1600" b="1" dirty="0">
                <a:solidFill>
                  <a:srgbClr val="263E93"/>
                </a:solidFill>
                <a:latin typeface="Open Sans"/>
                <a:ea typeface="Open Sans"/>
                <a:cs typeface="Open Sans"/>
                <a:sym typeface="Montserrat"/>
              </a:rPr>
              <a:t>Regular monitoring reports </a:t>
            </a:r>
            <a:r>
              <a:rPr lang="en-US" sz="1600" dirty="0">
                <a:solidFill>
                  <a:srgbClr val="263E93"/>
                </a:solidFill>
                <a:latin typeface="Open Sans"/>
                <a:ea typeface="Open Sans"/>
                <a:cs typeface="Open Sans"/>
                <a:sym typeface="Montserrat"/>
              </a:rPr>
              <a:t>provide an update on the strategy’s progress, feeding data into monitoring and evaluation processes at strategy and </a:t>
            </a:r>
            <a:r>
              <a:rPr lang="en-US" sz="1600" dirty="0" err="1">
                <a:solidFill>
                  <a:srgbClr val="263E93"/>
                </a:solidFill>
                <a:latin typeface="Open Sans"/>
                <a:ea typeface="Open Sans"/>
                <a:cs typeface="Open Sans"/>
                <a:sym typeface="Montserrat"/>
              </a:rPr>
              <a:t>programme</a:t>
            </a:r>
            <a:r>
              <a:rPr lang="en-US" sz="1600" dirty="0">
                <a:solidFill>
                  <a:srgbClr val="263E93"/>
                </a:solidFill>
                <a:latin typeface="Open Sans"/>
                <a:ea typeface="Open Sans"/>
                <a:cs typeface="Open Sans"/>
                <a:sym typeface="Montserrat"/>
              </a:rPr>
              <a:t> level</a:t>
            </a:r>
            <a:endParaRPr sz="1600" dirty="0">
              <a:solidFill>
                <a:srgbClr val="263E93"/>
              </a:solidFill>
              <a:latin typeface="Open Sans"/>
              <a:ea typeface="Open Sans"/>
              <a:cs typeface="Open Sans"/>
              <a:sym typeface="Montserrat"/>
            </a:endParaRPr>
          </a:p>
          <a:p>
            <a:pPr marL="457200" indent="-317500">
              <a:lnSpc>
                <a:spcPct val="115000"/>
              </a:lnSpc>
              <a:buClr>
                <a:srgbClr val="999999"/>
              </a:buClr>
              <a:buSzPts val="1400"/>
              <a:buFont typeface="Montserrat"/>
              <a:buChar char="●"/>
            </a:pPr>
            <a:r>
              <a:rPr lang="en-US" sz="1600" b="1" dirty="0">
                <a:solidFill>
                  <a:srgbClr val="263E93"/>
                </a:solidFill>
                <a:latin typeface="Open Sans"/>
                <a:ea typeface="Open Sans"/>
                <a:cs typeface="Open Sans"/>
                <a:sym typeface="Montserrat"/>
              </a:rPr>
              <a:t>Oral presentations </a:t>
            </a:r>
            <a:r>
              <a:rPr lang="en-US" sz="1600" dirty="0">
                <a:solidFill>
                  <a:srgbClr val="263E93"/>
                </a:solidFill>
                <a:latin typeface="Open Sans"/>
                <a:ea typeface="Open Sans"/>
                <a:cs typeface="Open Sans"/>
                <a:sym typeface="Montserrat"/>
              </a:rPr>
              <a:t>valuable in advertising the achievements of strategies at higher levels and, in particular, of strengthening ties with local communities through direct meetings</a:t>
            </a:r>
            <a:endParaRPr sz="1600" dirty="0">
              <a:solidFill>
                <a:srgbClr val="263E93"/>
              </a:solidFill>
              <a:latin typeface="Open Sans"/>
              <a:ea typeface="Open Sans"/>
              <a:cs typeface="Open Sans"/>
              <a:sym typeface="Montserrat"/>
            </a:endParaRPr>
          </a:p>
          <a:p>
            <a:pPr marL="457200" indent="-317500">
              <a:lnSpc>
                <a:spcPct val="115000"/>
              </a:lnSpc>
              <a:buClr>
                <a:srgbClr val="999999"/>
              </a:buClr>
              <a:buSzPts val="1400"/>
              <a:buFont typeface="Montserrat"/>
              <a:buChar char="●"/>
            </a:pPr>
            <a:r>
              <a:rPr lang="en-US" sz="1600" b="1" dirty="0">
                <a:solidFill>
                  <a:srgbClr val="263E93"/>
                </a:solidFill>
                <a:latin typeface="Open Sans"/>
                <a:ea typeface="Open Sans"/>
                <a:cs typeface="Open Sans"/>
                <a:sym typeface="Montserrat"/>
              </a:rPr>
              <a:t>Use of different media</a:t>
            </a:r>
            <a:r>
              <a:rPr lang="en-US" sz="1600" dirty="0">
                <a:solidFill>
                  <a:srgbClr val="263E93"/>
                </a:solidFill>
                <a:latin typeface="Open Sans"/>
                <a:ea typeface="Open Sans"/>
                <a:cs typeface="Open Sans"/>
                <a:sym typeface="Montserrat"/>
              </a:rPr>
              <a:t>: Other methods to reach wider audiences, particularly at the local level: press releases in local media, websites, online forums, blogs, tweets, discussions (online and live)</a:t>
            </a:r>
            <a:endParaRPr sz="1600" dirty="0">
              <a:solidFill>
                <a:srgbClr val="263E93"/>
              </a:solidFill>
              <a:latin typeface="Open Sans"/>
              <a:ea typeface="Open Sans"/>
              <a:cs typeface="Open Sans"/>
              <a:sym typeface="Montserrat"/>
            </a:endParaRPr>
          </a:p>
        </p:txBody>
      </p:sp>
      <p:pic>
        <p:nvPicPr>
          <p:cNvPr id="377" name="Google Shape;377;g1194bad0afb_0_14"/>
          <p:cNvPicPr preferRelativeResize="0"/>
          <p:nvPr/>
        </p:nvPicPr>
        <p:blipFill>
          <a:blip r:embed="rId3">
            <a:alphaModFix/>
          </a:blip>
          <a:stretch>
            <a:fillRect/>
          </a:stretch>
        </p:blipFill>
        <p:spPr>
          <a:xfrm>
            <a:off x="3142291" y="4741364"/>
            <a:ext cx="5314743" cy="1841520"/>
          </a:xfrm>
          <a:prstGeom prst="rect">
            <a:avLst/>
          </a:prstGeom>
          <a:noFill/>
          <a:ln>
            <a:noFill/>
          </a:ln>
        </p:spPr>
      </p:pic>
      <p:pic>
        <p:nvPicPr>
          <p:cNvPr id="2" name="Picture 1" descr="A logo on a black background">
            <a:extLst>
              <a:ext uri="{FF2B5EF4-FFF2-40B4-BE49-F238E27FC236}">
                <a16:creationId xmlns:a16="http://schemas.microsoft.com/office/drawing/2014/main" id="{BC0C1B18-AE97-B7EB-B526-A83F62230568}"/>
              </a:ext>
            </a:extLst>
          </p:cNvPr>
          <p:cNvPicPr>
            <a:picLocks noChangeAspect="1"/>
          </p:cNvPicPr>
          <p:nvPr/>
        </p:nvPicPr>
        <p:blipFill>
          <a:blip r:embed="rId4"/>
          <a:stretch>
            <a:fillRect/>
          </a:stretch>
        </p:blipFill>
        <p:spPr>
          <a:xfrm>
            <a:off x="8911563" y="6091614"/>
            <a:ext cx="1460500" cy="65681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194bad0afb_0_43"/>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393" name="Google Shape;393;g1194bad0afb_0_43"/>
          <p:cNvSpPr txBox="1"/>
          <p:nvPr/>
        </p:nvSpPr>
        <p:spPr>
          <a:xfrm>
            <a:off x="2266950" y="383901"/>
            <a:ext cx="7808992" cy="769441"/>
          </a:xfrm>
          <a:prstGeom prst="rect">
            <a:avLst/>
          </a:prstGeom>
          <a:noFill/>
          <a:ln>
            <a:noFill/>
          </a:ln>
        </p:spPr>
        <p:txBody>
          <a:bodyPr spcFirstLastPara="1" wrap="square" lIns="0" tIns="0" rIns="0" bIns="0" anchor="t" anchorCtr="0">
            <a:spAutoFit/>
          </a:bodyPr>
          <a:lstStyle/>
          <a:p>
            <a:r>
              <a:rPr lang="en-US" sz="2600" b="1" dirty="0">
                <a:solidFill>
                  <a:srgbClr val="999999"/>
                </a:solidFill>
                <a:latin typeface="Montserrat" panose="00000500000000000000" pitchFamily="2" charset="0"/>
                <a:ea typeface="Montserrat"/>
                <a:cs typeface="Montserrat"/>
                <a:sym typeface="Montserrat"/>
              </a:rPr>
              <a:t>Involving local stakeholders in monitoring</a:t>
            </a:r>
            <a:r>
              <a:rPr lang="en-US" sz="2600" b="1" dirty="0">
                <a:solidFill>
                  <a:schemeClr val="dk1"/>
                </a:solidFill>
                <a:latin typeface="Montserrat" panose="00000500000000000000" pitchFamily="2" charset="0"/>
              </a:rPr>
              <a:t> </a:t>
            </a:r>
            <a:endParaRPr sz="2600" b="1" dirty="0">
              <a:solidFill>
                <a:schemeClr val="dk1"/>
              </a:solidFill>
              <a:latin typeface="Montserrat" panose="00000500000000000000" pitchFamily="2" charset="0"/>
            </a:endParaRPr>
          </a:p>
          <a:p>
            <a:endParaRPr sz="2400" dirty="0">
              <a:solidFill>
                <a:srgbClr val="999999"/>
              </a:solidFill>
              <a:latin typeface="Montserrat"/>
              <a:ea typeface="Montserrat"/>
              <a:cs typeface="Montserrat"/>
              <a:sym typeface="Montserrat"/>
            </a:endParaRPr>
          </a:p>
        </p:txBody>
      </p:sp>
      <p:sp>
        <p:nvSpPr>
          <p:cNvPr id="395" name="Google Shape;395;g1194bad0afb_0_43"/>
          <p:cNvSpPr txBox="1"/>
          <p:nvPr/>
        </p:nvSpPr>
        <p:spPr>
          <a:xfrm>
            <a:off x="2456408" y="1151326"/>
            <a:ext cx="6779700" cy="5029039"/>
          </a:xfrm>
          <a:prstGeom prst="rect">
            <a:avLst/>
          </a:prstGeom>
          <a:noFill/>
          <a:ln>
            <a:noFill/>
          </a:ln>
        </p:spPr>
        <p:txBody>
          <a:bodyPr spcFirstLastPara="1" wrap="square" lIns="91425" tIns="91425" rIns="91425" bIns="91425" anchor="t" anchorCtr="0">
            <a:spAutoFit/>
          </a:bodyPr>
          <a:lstStyle/>
          <a:p>
            <a:pPr marL="457200" indent="-298450">
              <a:lnSpc>
                <a:spcPct val="115000"/>
              </a:lnSpc>
              <a:buClr>
                <a:srgbClr val="214B9A"/>
              </a:buClr>
              <a:buSzPts val="1100"/>
              <a:buChar char="●"/>
            </a:pPr>
            <a:r>
              <a:rPr lang="en-US" b="1" dirty="0">
                <a:solidFill>
                  <a:srgbClr val="214B9A"/>
                </a:solidFill>
                <a:latin typeface="Montserrat"/>
                <a:ea typeface="Montserrat"/>
                <a:cs typeface="Montserrat"/>
                <a:sym typeface="Montserrat"/>
              </a:rPr>
              <a:t>Participation in deciding how progress should be defined and measured</a:t>
            </a:r>
            <a:r>
              <a:rPr lang="en-US" dirty="0">
                <a:solidFill>
                  <a:srgbClr val="214B9A"/>
                </a:solidFill>
                <a:latin typeface="Montserrat"/>
                <a:ea typeface="Montserrat"/>
                <a:cs typeface="Montserrat"/>
                <a:sym typeface="Montserrat"/>
              </a:rPr>
              <a:t>: collaboratively choosing indicators and metrics can make an intervention more realistic, relevant and responsive in its aims</a:t>
            </a:r>
            <a:endParaRPr dirty="0">
              <a:solidFill>
                <a:srgbClr val="214B9A"/>
              </a:solidFill>
              <a:latin typeface="Montserrat"/>
              <a:ea typeface="Montserrat"/>
              <a:cs typeface="Montserrat"/>
              <a:sym typeface="Montserrat"/>
            </a:endParaRPr>
          </a:p>
          <a:p>
            <a:pPr marL="457200" indent="-298450">
              <a:lnSpc>
                <a:spcPct val="115000"/>
              </a:lnSpc>
              <a:spcBef>
                <a:spcPts val="1000"/>
              </a:spcBef>
              <a:buClr>
                <a:srgbClr val="214B9A"/>
              </a:buClr>
              <a:buSzPts val="1100"/>
              <a:buChar char="●"/>
            </a:pPr>
            <a:r>
              <a:rPr lang="en-US" b="1" dirty="0">
                <a:solidFill>
                  <a:srgbClr val="214B9A"/>
                </a:solidFill>
                <a:latin typeface="Montserrat"/>
                <a:ea typeface="Montserrat"/>
                <a:cs typeface="Montserrat"/>
                <a:sym typeface="Montserrat"/>
              </a:rPr>
              <a:t>Use of participatory data collection methods</a:t>
            </a:r>
            <a:r>
              <a:rPr lang="en-US" dirty="0">
                <a:solidFill>
                  <a:srgbClr val="214B9A"/>
                </a:solidFill>
                <a:latin typeface="Montserrat"/>
                <a:ea typeface="Montserrat"/>
                <a:cs typeface="Montserrat"/>
                <a:sym typeface="Montserrat"/>
              </a:rPr>
              <a:t> should be considered: working groups, community mapping or participatory ranking etc.</a:t>
            </a:r>
            <a:r>
              <a:rPr lang="en-GB" dirty="0">
                <a:solidFill>
                  <a:srgbClr val="214B9A"/>
                </a:solidFill>
                <a:latin typeface="Montserrat"/>
                <a:ea typeface="Montserrat"/>
                <a:cs typeface="Montserrat"/>
                <a:sym typeface="Montserrat"/>
              </a:rPr>
              <a:t> ICT to open up  methods for monitoring that incorporate participatory elements</a:t>
            </a:r>
          </a:p>
          <a:p>
            <a:pPr marL="457200" indent="-298450">
              <a:lnSpc>
                <a:spcPct val="115000"/>
              </a:lnSpc>
              <a:spcBef>
                <a:spcPts val="1000"/>
              </a:spcBef>
              <a:buClr>
                <a:srgbClr val="214B9A"/>
              </a:buClr>
              <a:buSzPts val="1100"/>
              <a:buChar char="●"/>
            </a:pPr>
            <a:r>
              <a:rPr lang="en-US" b="1" dirty="0">
                <a:solidFill>
                  <a:srgbClr val="263E93"/>
                </a:solidFill>
                <a:latin typeface="Montserrat"/>
                <a:ea typeface="Montserrat"/>
                <a:cs typeface="Montserrat"/>
                <a:sym typeface="Montserrat"/>
              </a:rPr>
              <a:t>May include capacity-building goal.</a:t>
            </a:r>
            <a:r>
              <a:rPr lang="en-US" b="1" dirty="0">
                <a:solidFill>
                  <a:srgbClr val="999999"/>
                </a:solidFill>
                <a:latin typeface="Montserrat"/>
                <a:ea typeface="Montserrat"/>
                <a:cs typeface="Montserrat"/>
                <a:sym typeface="Montserrat"/>
              </a:rPr>
              <a:t> </a:t>
            </a:r>
            <a:r>
              <a:rPr lang="en-US" dirty="0">
                <a:solidFill>
                  <a:srgbClr val="214B9A"/>
                </a:solidFill>
                <a:latin typeface="Montserrat"/>
                <a:sym typeface="Montserrat"/>
              </a:rPr>
              <a:t>Help local authorities and local stakeholders to build capacity on monitoring and reporting skills (e.g. training sessions, workshops).</a:t>
            </a:r>
            <a:endParaRPr lang="en-GB" dirty="0">
              <a:solidFill>
                <a:srgbClr val="214B9A"/>
              </a:solidFill>
              <a:latin typeface="Montserrat"/>
              <a:sym typeface="Montserrat"/>
            </a:endParaRPr>
          </a:p>
          <a:p>
            <a:pPr marL="457200" indent="-298450">
              <a:lnSpc>
                <a:spcPct val="115000"/>
              </a:lnSpc>
              <a:spcBef>
                <a:spcPts val="1000"/>
              </a:spcBef>
              <a:buClr>
                <a:srgbClr val="214B9A"/>
              </a:buClr>
              <a:buSzPts val="1100"/>
              <a:buChar char="●"/>
            </a:pPr>
            <a:endParaRPr dirty="0">
              <a:solidFill>
                <a:srgbClr val="214B9A"/>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E8EE01BB-3FD9-59E9-AD5D-FAC4F1630423}"/>
              </a:ext>
            </a:extLst>
          </p:cNvPr>
          <p:cNvPicPr>
            <a:picLocks noChangeAspect="1"/>
          </p:cNvPicPr>
          <p:nvPr/>
        </p:nvPicPr>
        <p:blipFill>
          <a:blip r:embed="rId3"/>
          <a:stretch>
            <a:fillRect/>
          </a:stretch>
        </p:blipFill>
        <p:spPr>
          <a:xfrm>
            <a:off x="8569485" y="5907420"/>
            <a:ext cx="1802578" cy="84100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1194bad0afb_0_84"/>
          <p:cNvSpPr txBox="1">
            <a:spLocks noGrp="1"/>
          </p:cNvSpPr>
          <p:nvPr>
            <p:ph type="subTitle" idx="1"/>
          </p:nvPr>
        </p:nvSpPr>
        <p:spPr>
          <a:xfrm>
            <a:off x="1835700" y="1664406"/>
            <a:ext cx="8520600" cy="3529200"/>
          </a:xfrm>
          <a:prstGeom prst="rect">
            <a:avLst/>
          </a:prstGeom>
        </p:spPr>
        <p:txBody>
          <a:bodyPr spcFirstLastPara="1" vert="horz" wrap="square" lIns="91425" tIns="91425" rIns="91425" bIns="91425" rtlCol="0" anchor="t" anchorCtr="0">
            <a:noAutofit/>
          </a:bodyPr>
          <a:lstStyle/>
          <a:p>
            <a:pPr marL="457200" indent="0"/>
            <a:r>
              <a:rPr lang="en-US" sz="3400" b="1">
                <a:latin typeface="Montserrat"/>
                <a:ea typeface="Montserrat"/>
                <a:cs typeface="Montserrat"/>
                <a:sym typeface="Montserrat"/>
              </a:rPr>
              <a:t>Key messages</a:t>
            </a:r>
            <a:endParaRPr/>
          </a:p>
        </p:txBody>
      </p:sp>
      <p:pic>
        <p:nvPicPr>
          <p:cNvPr id="414" name="Google Shape;414;g1194bad0afb_0_84"/>
          <p:cNvPicPr preferRelativeResize="0"/>
          <p:nvPr/>
        </p:nvPicPr>
        <p:blipFill>
          <a:blip r:embed="rId3">
            <a:alphaModFix/>
          </a:blip>
          <a:stretch>
            <a:fillRect/>
          </a:stretch>
        </p:blipFill>
        <p:spPr>
          <a:xfrm>
            <a:off x="2953676" y="2628122"/>
            <a:ext cx="6009125" cy="302357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1194bad0afb_0_93"/>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421" name="Google Shape;421;g1194bad0afb_0_93"/>
          <p:cNvSpPr txBox="1"/>
          <p:nvPr/>
        </p:nvSpPr>
        <p:spPr>
          <a:xfrm>
            <a:off x="2942625" y="383900"/>
            <a:ext cx="6779700" cy="1200600"/>
          </a:xfrm>
          <a:prstGeom prst="rect">
            <a:avLst/>
          </a:prstGeom>
          <a:noFill/>
          <a:ln>
            <a:noFill/>
          </a:ln>
        </p:spPr>
        <p:txBody>
          <a:bodyPr spcFirstLastPara="1" wrap="square" lIns="0" tIns="0" rIns="0" bIns="0" anchor="t" anchorCtr="0">
            <a:spAutoFit/>
          </a:bodyPr>
          <a:lstStyle/>
          <a:p>
            <a:r>
              <a:rPr lang="en-US" sz="2500" b="1" dirty="0">
                <a:solidFill>
                  <a:srgbClr val="999999"/>
                </a:solidFill>
                <a:latin typeface="Montserrat"/>
                <a:ea typeface="Montserrat"/>
                <a:cs typeface="Montserrat"/>
                <a:sym typeface="Montserrat"/>
              </a:rPr>
              <a:t>Selecting appropriate monitoring systems and indicator sets</a:t>
            </a:r>
            <a:endParaRPr sz="2800" b="1" dirty="0">
              <a:solidFill>
                <a:schemeClr val="dk2"/>
              </a:solidFill>
            </a:endParaRPr>
          </a:p>
          <a:p>
            <a:pPr marL="457200" algn="ctr"/>
            <a:endParaRPr sz="2800" dirty="0">
              <a:solidFill>
                <a:schemeClr val="dk2"/>
              </a:solidFill>
            </a:endParaRPr>
          </a:p>
        </p:txBody>
      </p:sp>
      <p:sp>
        <p:nvSpPr>
          <p:cNvPr id="423" name="Google Shape;423;g1194bad0afb_0_93"/>
          <p:cNvSpPr txBox="1"/>
          <p:nvPr/>
        </p:nvSpPr>
        <p:spPr>
          <a:xfrm>
            <a:off x="2495725" y="1519001"/>
            <a:ext cx="6779700" cy="4573529"/>
          </a:xfrm>
          <a:prstGeom prst="rect">
            <a:avLst/>
          </a:prstGeom>
          <a:noFill/>
          <a:ln>
            <a:noFill/>
          </a:ln>
        </p:spPr>
        <p:txBody>
          <a:bodyPr spcFirstLastPara="1" wrap="square" lIns="91425" tIns="91425" rIns="91425" bIns="91425" anchor="t" anchorCtr="0">
            <a:spAutoFit/>
          </a:bodyPr>
          <a:lstStyle/>
          <a:p>
            <a:pPr marL="457200" indent="-323850" algn="just">
              <a:lnSpc>
                <a:spcPct val="115000"/>
              </a:lnSpc>
              <a:buClr>
                <a:schemeClr val="dk1"/>
              </a:buClr>
              <a:buSzPts val="1500"/>
              <a:buChar char="●"/>
            </a:pPr>
            <a:r>
              <a:rPr lang="en-US" sz="2000" b="1" dirty="0">
                <a:solidFill>
                  <a:srgbClr val="214B9A"/>
                </a:solidFill>
                <a:latin typeface="Montserrat"/>
                <a:sym typeface="Montserrat"/>
              </a:rPr>
              <a:t>Part of multi-level framework </a:t>
            </a:r>
            <a:r>
              <a:rPr lang="en-US" sz="2000" dirty="0">
                <a:solidFill>
                  <a:srgbClr val="214B9A"/>
                </a:solidFill>
                <a:latin typeface="Montserrat"/>
                <a:sym typeface="Montserrat"/>
              </a:rPr>
              <a:t>and should draw on existing monitoring resources, platforms at different levels.</a:t>
            </a:r>
            <a:endParaRPr sz="2000" dirty="0">
              <a:solidFill>
                <a:srgbClr val="214B9A"/>
              </a:solidFill>
              <a:latin typeface="Montserrat"/>
              <a:sym typeface="Montserrat"/>
            </a:endParaRPr>
          </a:p>
          <a:p>
            <a:pPr marL="457200" algn="just">
              <a:lnSpc>
                <a:spcPct val="115000"/>
              </a:lnSpc>
            </a:pPr>
            <a:endParaRPr sz="2000" b="1" dirty="0">
              <a:solidFill>
                <a:srgbClr val="214B9A"/>
              </a:solidFill>
              <a:latin typeface="Montserrat"/>
              <a:sym typeface="Montserrat"/>
            </a:endParaRPr>
          </a:p>
          <a:p>
            <a:pPr marL="457200" indent="-323850" algn="just">
              <a:lnSpc>
                <a:spcPct val="115000"/>
              </a:lnSpc>
              <a:buClr>
                <a:schemeClr val="dk1"/>
              </a:buClr>
              <a:buSzPts val="1500"/>
              <a:buChar char="●"/>
            </a:pPr>
            <a:r>
              <a:rPr lang="en-US" sz="2000" b="1" dirty="0">
                <a:solidFill>
                  <a:srgbClr val="214B9A"/>
                </a:solidFill>
                <a:latin typeface="Montserrat"/>
                <a:sym typeface="Montserrat"/>
              </a:rPr>
              <a:t>But key indicators should relate directly to the objectives of the strategy itself</a:t>
            </a:r>
            <a:endParaRPr sz="2000" b="1" dirty="0">
              <a:solidFill>
                <a:srgbClr val="214B9A"/>
              </a:solidFill>
              <a:latin typeface="Montserrat"/>
              <a:sym typeface="Montserrat"/>
            </a:endParaRPr>
          </a:p>
          <a:p>
            <a:pPr marL="457200" algn="just">
              <a:lnSpc>
                <a:spcPct val="115000"/>
              </a:lnSpc>
            </a:pPr>
            <a:endParaRPr sz="2000" b="1" dirty="0">
              <a:solidFill>
                <a:srgbClr val="214B9A"/>
              </a:solidFill>
              <a:latin typeface="Montserrat"/>
              <a:sym typeface="Montserrat"/>
            </a:endParaRPr>
          </a:p>
          <a:p>
            <a:pPr marL="457200" indent="-330200" algn="just">
              <a:lnSpc>
                <a:spcPct val="115000"/>
              </a:lnSpc>
              <a:buClr>
                <a:schemeClr val="dk1"/>
              </a:buClr>
              <a:buSzPts val="1600"/>
              <a:buFont typeface="Calibri"/>
              <a:buChar char="●"/>
            </a:pPr>
            <a:r>
              <a:rPr lang="en-US" sz="2000" b="1" dirty="0">
                <a:solidFill>
                  <a:srgbClr val="214B9A"/>
                </a:solidFill>
                <a:latin typeface="Montserrat"/>
                <a:sym typeface="Montserrat"/>
              </a:rPr>
              <a:t>Capturing integration – </a:t>
            </a:r>
            <a:r>
              <a:rPr lang="en-US" sz="2000" dirty="0">
                <a:solidFill>
                  <a:srgbClr val="214B9A"/>
                </a:solidFill>
                <a:latin typeface="Montserrat"/>
                <a:sym typeface="Montserrat"/>
              </a:rPr>
              <a:t>across territories, sectors, </a:t>
            </a:r>
            <a:r>
              <a:rPr lang="en-US" sz="2000" dirty="0" err="1">
                <a:solidFill>
                  <a:srgbClr val="214B9A"/>
                </a:solidFill>
                <a:latin typeface="Montserrat"/>
                <a:sym typeface="Montserrat"/>
              </a:rPr>
              <a:t>programme</a:t>
            </a:r>
            <a:r>
              <a:rPr lang="en-US" sz="2000" dirty="0">
                <a:solidFill>
                  <a:srgbClr val="214B9A"/>
                </a:solidFill>
                <a:latin typeface="Montserrat"/>
                <a:sym typeface="Montserrat"/>
              </a:rPr>
              <a:t>/strategy levels, hard/soft, short/long term etc.</a:t>
            </a:r>
          </a:p>
          <a:p>
            <a:pPr marL="457200" indent="-330200" algn="just">
              <a:lnSpc>
                <a:spcPct val="115000"/>
              </a:lnSpc>
              <a:buClr>
                <a:schemeClr val="dk1"/>
              </a:buClr>
              <a:buSzPts val="1600"/>
              <a:buFont typeface="Calibri"/>
              <a:buChar char="●"/>
            </a:pPr>
            <a:endParaRPr sz="1200" b="1" dirty="0">
              <a:solidFill>
                <a:schemeClr val="dk1"/>
              </a:solidFill>
              <a:latin typeface="Calibri"/>
              <a:ea typeface="Calibri"/>
              <a:cs typeface="Calibri"/>
              <a:sym typeface="Calibri"/>
            </a:endParaRPr>
          </a:p>
          <a:p>
            <a:pPr marL="457200" algn="just">
              <a:lnSpc>
                <a:spcPct val="115000"/>
              </a:lnSpc>
            </a:pPr>
            <a:endParaRPr b="1" dirty="0">
              <a:solidFill>
                <a:srgbClr val="999999"/>
              </a:solidFill>
              <a:latin typeface="Montserrat"/>
              <a:ea typeface="Montserrat"/>
              <a:cs typeface="Montserrat"/>
              <a:sym typeface="Montserrat"/>
            </a:endParaRPr>
          </a:p>
          <a:p>
            <a:pPr algn="just">
              <a:lnSpc>
                <a:spcPct val="115000"/>
              </a:lnSpc>
            </a:pPr>
            <a:endParaRPr dirty="0">
              <a:solidFill>
                <a:srgbClr val="999999"/>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04BA74D7-F380-0D7B-B042-040A21361CA5}"/>
              </a:ext>
            </a:extLst>
          </p:cNvPr>
          <p:cNvPicPr>
            <a:picLocks noChangeAspect="1"/>
          </p:cNvPicPr>
          <p:nvPr/>
        </p:nvPicPr>
        <p:blipFill>
          <a:blip r:embed="rId3"/>
          <a:stretch>
            <a:fillRect/>
          </a:stretch>
        </p:blipFill>
        <p:spPr>
          <a:xfrm>
            <a:off x="8957612" y="6012674"/>
            <a:ext cx="1414451" cy="735751"/>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194bad0afb_0_105"/>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430" name="Google Shape;430;g1194bad0afb_0_105"/>
          <p:cNvSpPr txBox="1"/>
          <p:nvPr/>
        </p:nvSpPr>
        <p:spPr>
          <a:xfrm>
            <a:off x="2438401" y="383900"/>
            <a:ext cx="7283925" cy="1677382"/>
          </a:xfrm>
          <a:prstGeom prst="rect">
            <a:avLst/>
          </a:prstGeom>
          <a:noFill/>
          <a:ln>
            <a:noFill/>
          </a:ln>
        </p:spPr>
        <p:txBody>
          <a:bodyPr spcFirstLastPara="1" wrap="square" lIns="0" tIns="0" rIns="0" bIns="0" anchor="t" anchorCtr="0">
            <a:spAutoFit/>
          </a:bodyPr>
          <a:lstStyle/>
          <a:p>
            <a:r>
              <a:rPr lang="en-US" sz="2800" b="1" dirty="0">
                <a:solidFill>
                  <a:srgbClr val="999999"/>
                </a:solidFill>
                <a:latin typeface="Montserrat"/>
                <a:ea typeface="Montserrat"/>
                <a:cs typeface="Montserrat"/>
                <a:sym typeface="Montserrat"/>
              </a:rPr>
              <a:t>Developing an efficient system for data collection and analysis</a:t>
            </a:r>
            <a:endParaRPr sz="2800" b="1" dirty="0">
              <a:solidFill>
                <a:schemeClr val="dk1"/>
              </a:solidFill>
            </a:endParaRPr>
          </a:p>
          <a:p>
            <a:endParaRPr sz="2500" b="1" dirty="0">
              <a:solidFill>
                <a:srgbClr val="999999"/>
              </a:solidFill>
              <a:latin typeface="Montserrat"/>
              <a:ea typeface="Montserrat"/>
              <a:cs typeface="Montserrat"/>
              <a:sym typeface="Montserrat"/>
            </a:endParaRPr>
          </a:p>
          <a:p>
            <a:pPr marL="457200" algn="ctr"/>
            <a:endParaRPr sz="2800" dirty="0">
              <a:solidFill>
                <a:schemeClr val="dk2"/>
              </a:solidFill>
            </a:endParaRPr>
          </a:p>
        </p:txBody>
      </p:sp>
      <p:sp>
        <p:nvSpPr>
          <p:cNvPr id="432" name="Google Shape;432;g1194bad0afb_0_105"/>
          <p:cNvSpPr txBox="1"/>
          <p:nvPr/>
        </p:nvSpPr>
        <p:spPr>
          <a:xfrm>
            <a:off x="2495725" y="1519001"/>
            <a:ext cx="6779700" cy="5175233"/>
          </a:xfrm>
          <a:prstGeom prst="rect">
            <a:avLst/>
          </a:prstGeom>
          <a:noFill/>
          <a:ln>
            <a:noFill/>
          </a:ln>
        </p:spPr>
        <p:txBody>
          <a:bodyPr spcFirstLastPara="1" wrap="square" lIns="91425" tIns="91425" rIns="91425" bIns="91425" anchor="t" anchorCtr="0">
            <a:spAutoFit/>
          </a:bodyPr>
          <a:lstStyle/>
          <a:p>
            <a:pPr marL="457200" indent="-323850" algn="just">
              <a:lnSpc>
                <a:spcPct val="115000"/>
              </a:lnSpc>
              <a:buClr>
                <a:schemeClr val="dk1"/>
              </a:buClr>
              <a:buSzPts val="1500"/>
              <a:buChar char="●"/>
            </a:pPr>
            <a:r>
              <a:rPr lang="en-US" b="1" dirty="0">
                <a:solidFill>
                  <a:srgbClr val="214B9A"/>
                </a:solidFill>
                <a:latin typeface="Montserrat"/>
                <a:sym typeface="Montserrat"/>
              </a:rPr>
              <a:t>Need for proportionality and flexibility</a:t>
            </a:r>
            <a:r>
              <a:rPr lang="en-US" dirty="0">
                <a:solidFill>
                  <a:srgbClr val="214B9A"/>
                </a:solidFill>
                <a:latin typeface="Montserrat"/>
                <a:sym typeface="Montserrat"/>
              </a:rPr>
              <a:t>, given variation in size in terms of population covered, thematic focus, budget, geographic scale and implementation approach</a:t>
            </a:r>
            <a:endParaRPr dirty="0">
              <a:solidFill>
                <a:srgbClr val="214B9A"/>
              </a:solidFill>
              <a:latin typeface="Montserrat"/>
              <a:sym typeface="Montserrat"/>
            </a:endParaRPr>
          </a:p>
          <a:p>
            <a:pPr marL="457200" algn="just">
              <a:lnSpc>
                <a:spcPct val="115000"/>
              </a:lnSpc>
            </a:pPr>
            <a:endParaRPr dirty="0">
              <a:solidFill>
                <a:srgbClr val="214B9A"/>
              </a:solidFill>
              <a:latin typeface="Montserrat"/>
              <a:sym typeface="Montserrat"/>
            </a:endParaRPr>
          </a:p>
          <a:p>
            <a:pPr marL="457200" indent="-323850" algn="just">
              <a:lnSpc>
                <a:spcPct val="115000"/>
              </a:lnSpc>
              <a:buClr>
                <a:schemeClr val="dk1"/>
              </a:buClr>
              <a:buSzPts val="1500"/>
              <a:buChar char="●"/>
            </a:pPr>
            <a:r>
              <a:rPr lang="en-US" b="1" dirty="0">
                <a:solidFill>
                  <a:srgbClr val="214B9A"/>
                </a:solidFill>
                <a:latin typeface="Montserrat"/>
                <a:sym typeface="Montserrat"/>
              </a:rPr>
              <a:t>Use a limited number of key indicators </a:t>
            </a:r>
            <a:r>
              <a:rPr lang="en-US" dirty="0">
                <a:solidFill>
                  <a:srgbClr val="214B9A"/>
                </a:solidFill>
                <a:latin typeface="Montserrat"/>
                <a:sym typeface="Montserrat"/>
              </a:rPr>
              <a:t>with realistic possibilities of obtaining up-to-date data</a:t>
            </a:r>
          </a:p>
          <a:p>
            <a:pPr marL="457200" indent="-323850" algn="just">
              <a:lnSpc>
                <a:spcPct val="115000"/>
              </a:lnSpc>
              <a:buClr>
                <a:schemeClr val="dk1"/>
              </a:buClr>
              <a:buSzPts val="1500"/>
              <a:buChar char="●"/>
            </a:pPr>
            <a:endParaRPr dirty="0">
              <a:solidFill>
                <a:srgbClr val="214B9A"/>
              </a:solidFill>
              <a:latin typeface="Montserrat"/>
              <a:sym typeface="Montserrat"/>
            </a:endParaRPr>
          </a:p>
          <a:p>
            <a:pPr marL="457200" algn="just">
              <a:lnSpc>
                <a:spcPct val="115000"/>
              </a:lnSpc>
            </a:pPr>
            <a:endParaRPr dirty="0">
              <a:solidFill>
                <a:srgbClr val="214B9A"/>
              </a:solidFill>
              <a:latin typeface="Montserrat"/>
              <a:sym typeface="Montserrat"/>
            </a:endParaRPr>
          </a:p>
          <a:p>
            <a:pPr marL="457200" indent="-330200" algn="just">
              <a:lnSpc>
                <a:spcPct val="115000"/>
              </a:lnSpc>
              <a:buClr>
                <a:schemeClr val="dk1"/>
              </a:buClr>
              <a:buSzPts val="1600"/>
              <a:buFont typeface="Calibri"/>
              <a:buChar char="●"/>
            </a:pPr>
            <a:r>
              <a:rPr lang="en-US" b="1" dirty="0">
                <a:solidFill>
                  <a:srgbClr val="214B9A"/>
                </a:solidFill>
                <a:latin typeface="Montserrat"/>
                <a:sym typeface="Montserrat"/>
              </a:rPr>
              <a:t>Reflect on data-collection needs and capacity </a:t>
            </a:r>
            <a:r>
              <a:rPr lang="en-US" dirty="0">
                <a:solidFill>
                  <a:srgbClr val="214B9A"/>
                </a:solidFill>
                <a:latin typeface="Montserrat"/>
                <a:sym typeface="Montserrat"/>
              </a:rPr>
              <a:t>while defining the monitoring system. Identifying good indicators does not guarantee that they can be populated with adequate data</a:t>
            </a:r>
            <a:endParaRPr dirty="0">
              <a:solidFill>
                <a:srgbClr val="214B9A"/>
              </a:solidFill>
              <a:latin typeface="Montserrat"/>
              <a:sym typeface="Calibri"/>
            </a:endParaRPr>
          </a:p>
          <a:p>
            <a:pPr marL="457200" algn="just">
              <a:lnSpc>
                <a:spcPct val="115000"/>
              </a:lnSpc>
            </a:pPr>
            <a:endParaRPr sz="1200" b="1" dirty="0">
              <a:solidFill>
                <a:schemeClr val="dk1"/>
              </a:solidFill>
              <a:latin typeface="Calibri"/>
              <a:ea typeface="Calibri"/>
              <a:cs typeface="Calibri"/>
              <a:sym typeface="Calibri"/>
            </a:endParaRPr>
          </a:p>
          <a:p>
            <a:pPr marL="457200" algn="just">
              <a:lnSpc>
                <a:spcPct val="115000"/>
              </a:lnSpc>
            </a:pPr>
            <a:endParaRPr b="1" dirty="0">
              <a:solidFill>
                <a:srgbClr val="999999"/>
              </a:solidFill>
              <a:latin typeface="Montserrat"/>
              <a:ea typeface="Montserrat"/>
              <a:cs typeface="Montserrat"/>
              <a:sym typeface="Montserrat"/>
            </a:endParaRPr>
          </a:p>
          <a:p>
            <a:pPr algn="just">
              <a:lnSpc>
                <a:spcPct val="115000"/>
              </a:lnSpc>
            </a:pPr>
            <a:endParaRPr dirty="0">
              <a:solidFill>
                <a:srgbClr val="999999"/>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BE5DFC0A-13D5-D593-2A13-9993E05C00A6}"/>
              </a:ext>
            </a:extLst>
          </p:cNvPr>
          <p:cNvPicPr>
            <a:picLocks noChangeAspect="1"/>
          </p:cNvPicPr>
          <p:nvPr/>
        </p:nvPicPr>
        <p:blipFill>
          <a:blip r:embed="rId3"/>
          <a:stretch>
            <a:fillRect/>
          </a:stretch>
        </p:blipFill>
        <p:spPr>
          <a:xfrm>
            <a:off x="8924719" y="6045566"/>
            <a:ext cx="1447344" cy="702859"/>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194bad0afb_0_119"/>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439" name="Google Shape;439;g1194bad0afb_0_119"/>
          <p:cNvSpPr txBox="1"/>
          <p:nvPr/>
        </p:nvSpPr>
        <p:spPr>
          <a:xfrm>
            <a:off x="2793635" y="383900"/>
            <a:ext cx="6928690" cy="1677382"/>
          </a:xfrm>
          <a:prstGeom prst="rect">
            <a:avLst/>
          </a:prstGeom>
          <a:noFill/>
          <a:ln>
            <a:noFill/>
          </a:ln>
        </p:spPr>
        <p:txBody>
          <a:bodyPr spcFirstLastPara="1" wrap="square" lIns="0" tIns="0" rIns="0" bIns="0" anchor="t" anchorCtr="0">
            <a:spAutoFit/>
          </a:bodyPr>
          <a:lstStyle/>
          <a:p>
            <a:r>
              <a:rPr lang="en-US" sz="2800" b="1" dirty="0">
                <a:solidFill>
                  <a:srgbClr val="999999"/>
                </a:solidFill>
                <a:latin typeface="Montserrat"/>
                <a:ea typeface="Montserrat"/>
                <a:cs typeface="Montserrat"/>
                <a:sym typeface="Montserrat"/>
              </a:rPr>
              <a:t>Embedding monitoring in development and delivery</a:t>
            </a:r>
            <a:endParaRPr sz="2800" b="1" dirty="0">
              <a:solidFill>
                <a:schemeClr val="dk1"/>
              </a:solidFill>
            </a:endParaRPr>
          </a:p>
          <a:p>
            <a:endParaRPr sz="2500" b="1" dirty="0">
              <a:solidFill>
                <a:srgbClr val="999999"/>
              </a:solidFill>
              <a:latin typeface="Montserrat"/>
              <a:ea typeface="Montserrat"/>
              <a:cs typeface="Montserrat"/>
              <a:sym typeface="Montserrat"/>
            </a:endParaRPr>
          </a:p>
          <a:p>
            <a:pPr marL="457200" algn="ctr"/>
            <a:endParaRPr sz="2800" dirty="0">
              <a:solidFill>
                <a:schemeClr val="dk2"/>
              </a:solidFill>
            </a:endParaRPr>
          </a:p>
        </p:txBody>
      </p:sp>
      <p:sp>
        <p:nvSpPr>
          <p:cNvPr id="441" name="Google Shape;441;g1194bad0afb_0_119"/>
          <p:cNvSpPr txBox="1"/>
          <p:nvPr/>
        </p:nvSpPr>
        <p:spPr>
          <a:xfrm>
            <a:off x="2495725" y="1519001"/>
            <a:ext cx="7137300" cy="5493781"/>
          </a:xfrm>
          <a:prstGeom prst="rect">
            <a:avLst/>
          </a:prstGeom>
          <a:noFill/>
          <a:ln>
            <a:noFill/>
          </a:ln>
        </p:spPr>
        <p:txBody>
          <a:bodyPr spcFirstLastPara="1" wrap="square" lIns="91425" tIns="91425" rIns="91425" bIns="91425" anchor="t" anchorCtr="0">
            <a:spAutoFit/>
          </a:bodyPr>
          <a:lstStyle/>
          <a:p>
            <a:pPr marL="457200" indent="-323850" algn="just">
              <a:lnSpc>
                <a:spcPct val="115000"/>
              </a:lnSpc>
              <a:buClr>
                <a:schemeClr val="dk1"/>
              </a:buClr>
              <a:buSzPts val="1500"/>
              <a:buFont typeface="Arial"/>
              <a:buChar char="●"/>
            </a:pPr>
            <a:r>
              <a:rPr lang="en-US" b="1" dirty="0">
                <a:solidFill>
                  <a:srgbClr val="214B9A"/>
                </a:solidFill>
                <a:latin typeface="Montserrat"/>
                <a:sym typeface="Montserrat"/>
              </a:rPr>
              <a:t>Monitoring planned from the outset as an iterative process, </a:t>
            </a:r>
            <a:r>
              <a:rPr lang="en-US" dirty="0">
                <a:solidFill>
                  <a:srgbClr val="214B9A"/>
                </a:solidFill>
                <a:latin typeface="Montserrat"/>
                <a:sym typeface="Montserrat"/>
              </a:rPr>
              <a:t>designed and managed so that the updates coincide as much as possible with evaluation and feed into decision-making moments.</a:t>
            </a:r>
            <a:endParaRPr dirty="0">
              <a:solidFill>
                <a:srgbClr val="214B9A"/>
              </a:solidFill>
              <a:latin typeface="Montserrat"/>
              <a:sym typeface="Montserrat"/>
            </a:endParaRPr>
          </a:p>
          <a:p>
            <a:pPr marL="457200" indent="-323850" algn="just">
              <a:lnSpc>
                <a:spcPct val="115000"/>
              </a:lnSpc>
              <a:buClr>
                <a:schemeClr val="dk1"/>
              </a:buClr>
              <a:buSzPts val="1500"/>
              <a:buFont typeface="Arial"/>
              <a:buChar char="●"/>
            </a:pPr>
            <a:r>
              <a:rPr lang="en-US" b="1" dirty="0">
                <a:solidFill>
                  <a:srgbClr val="214B9A"/>
                </a:solidFill>
                <a:latin typeface="Montserrat"/>
                <a:sym typeface="Montserrat"/>
              </a:rPr>
              <a:t>Think about how monitoring data will be used and who will use it: </a:t>
            </a:r>
            <a:r>
              <a:rPr lang="en-US" dirty="0">
                <a:solidFill>
                  <a:srgbClr val="214B9A"/>
                </a:solidFill>
                <a:latin typeface="Montserrat"/>
                <a:sym typeface="Montserrat"/>
              </a:rPr>
              <a:t>project specific knowledge to keep projects ‘on track’, operational knowledge to prompt administrative actions, strategic knowledge to inform decisions on whether to focus more on specific themes, reallocate resources etc..</a:t>
            </a:r>
            <a:endParaRPr dirty="0">
              <a:solidFill>
                <a:srgbClr val="214B9A"/>
              </a:solidFill>
              <a:latin typeface="Montserrat"/>
              <a:sym typeface="Montserrat"/>
            </a:endParaRPr>
          </a:p>
          <a:p>
            <a:pPr marL="457200" indent="-323850" algn="just">
              <a:lnSpc>
                <a:spcPct val="115000"/>
              </a:lnSpc>
              <a:buClr>
                <a:schemeClr val="dk1"/>
              </a:buClr>
              <a:buSzPts val="1500"/>
              <a:buFont typeface="Arial"/>
              <a:buChar char="●"/>
            </a:pPr>
            <a:r>
              <a:rPr lang="en-US" b="1" dirty="0">
                <a:solidFill>
                  <a:srgbClr val="214B9A"/>
                </a:solidFill>
                <a:latin typeface="Montserrat"/>
                <a:sym typeface="Montserrat"/>
              </a:rPr>
              <a:t>Consider how this knowledge is communicated, </a:t>
            </a:r>
            <a:r>
              <a:rPr lang="en-US" dirty="0">
                <a:solidFill>
                  <a:srgbClr val="214B9A"/>
                </a:solidFill>
                <a:latin typeface="Montserrat"/>
                <a:sym typeface="Montserrat"/>
              </a:rPr>
              <a:t>produce simple information which is communicable and easily understood by both the provider and the user of the information.</a:t>
            </a:r>
            <a:endParaRPr dirty="0">
              <a:solidFill>
                <a:srgbClr val="214B9A"/>
              </a:solidFill>
              <a:latin typeface="Montserrat"/>
              <a:sym typeface="Montserrat"/>
            </a:endParaRPr>
          </a:p>
          <a:p>
            <a:pPr marL="457200" algn="just">
              <a:lnSpc>
                <a:spcPct val="115000"/>
              </a:lnSpc>
            </a:pPr>
            <a:endParaRPr sz="1200" b="1" dirty="0">
              <a:solidFill>
                <a:schemeClr val="dk1"/>
              </a:solidFill>
              <a:latin typeface="Calibri"/>
              <a:ea typeface="Calibri"/>
              <a:cs typeface="Calibri"/>
              <a:sym typeface="Calibri"/>
            </a:endParaRPr>
          </a:p>
          <a:p>
            <a:pPr marL="457200" algn="just">
              <a:lnSpc>
                <a:spcPct val="115000"/>
              </a:lnSpc>
            </a:pPr>
            <a:endParaRPr b="1" dirty="0">
              <a:solidFill>
                <a:srgbClr val="999999"/>
              </a:solidFill>
              <a:latin typeface="Montserrat"/>
              <a:ea typeface="Montserrat"/>
              <a:cs typeface="Montserrat"/>
              <a:sym typeface="Montserrat"/>
            </a:endParaRPr>
          </a:p>
          <a:p>
            <a:pPr algn="just">
              <a:lnSpc>
                <a:spcPct val="115000"/>
              </a:lnSpc>
            </a:pPr>
            <a:endParaRPr dirty="0">
              <a:solidFill>
                <a:srgbClr val="999999"/>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C783037B-9523-C760-EBA0-C3DB2A375845}"/>
              </a:ext>
            </a:extLst>
          </p:cNvPr>
          <p:cNvPicPr>
            <a:picLocks noChangeAspect="1"/>
          </p:cNvPicPr>
          <p:nvPr/>
        </p:nvPicPr>
        <p:blipFill>
          <a:blip r:embed="rId3"/>
          <a:stretch>
            <a:fillRect/>
          </a:stretch>
        </p:blipFill>
        <p:spPr>
          <a:xfrm>
            <a:off x="9023396" y="6131086"/>
            <a:ext cx="1348667" cy="617339"/>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1194bad0afb_0_134"/>
          <p:cNvSpPr txBox="1"/>
          <p:nvPr/>
        </p:nvSpPr>
        <p:spPr>
          <a:xfrm>
            <a:off x="1937550" y="1043626"/>
            <a:ext cx="7987500" cy="626325"/>
          </a:xfrm>
          <a:prstGeom prst="rect">
            <a:avLst/>
          </a:prstGeom>
          <a:noFill/>
          <a:ln>
            <a:noFill/>
          </a:ln>
        </p:spPr>
        <p:txBody>
          <a:bodyPr spcFirstLastPara="1" wrap="square" lIns="0" tIns="0" rIns="0" bIns="0" anchor="t" anchorCtr="0">
            <a:spAutoFit/>
          </a:bodyPr>
          <a:lstStyle/>
          <a:p>
            <a:pPr algn="just">
              <a:lnSpc>
                <a:spcPct val="115000"/>
              </a:lnSpc>
              <a:spcBef>
                <a:spcPts val="1200"/>
              </a:spcBef>
              <a:spcAft>
                <a:spcPts val="1200"/>
              </a:spcAft>
            </a:pPr>
            <a:endParaRPr>
              <a:solidFill>
                <a:srgbClr val="999999"/>
              </a:solidFill>
              <a:latin typeface="Montserrat"/>
              <a:ea typeface="Montserrat"/>
              <a:cs typeface="Montserrat"/>
              <a:sym typeface="Montserrat"/>
            </a:endParaRPr>
          </a:p>
        </p:txBody>
      </p:sp>
      <p:sp>
        <p:nvSpPr>
          <p:cNvPr id="448" name="Google Shape;448;g1194bad0afb_0_134"/>
          <p:cNvSpPr txBox="1"/>
          <p:nvPr/>
        </p:nvSpPr>
        <p:spPr>
          <a:xfrm>
            <a:off x="2585025" y="383901"/>
            <a:ext cx="7137300" cy="1246495"/>
          </a:xfrm>
          <a:prstGeom prst="rect">
            <a:avLst/>
          </a:prstGeom>
          <a:noFill/>
          <a:ln>
            <a:noFill/>
          </a:ln>
        </p:spPr>
        <p:txBody>
          <a:bodyPr spcFirstLastPara="1" wrap="square" lIns="0" tIns="0" rIns="0" bIns="0" anchor="t" anchorCtr="0">
            <a:spAutoFit/>
          </a:bodyPr>
          <a:lstStyle/>
          <a:p>
            <a:r>
              <a:rPr lang="en-US" sz="2800" b="1" dirty="0" err="1">
                <a:solidFill>
                  <a:srgbClr val="999999"/>
                </a:solidFill>
                <a:latin typeface="Montserrat"/>
                <a:ea typeface="Montserrat"/>
                <a:cs typeface="Montserrat"/>
                <a:sym typeface="Montserrat"/>
              </a:rPr>
              <a:t>Mobilising</a:t>
            </a:r>
            <a:r>
              <a:rPr lang="en-US" sz="2800" b="1" dirty="0">
                <a:solidFill>
                  <a:srgbClr val="999999"/>
                </a:solidFill>
                <a:latin typeface="Montserrat"/>
                <a:ea typeface="Montserrat"/>
                <a:cs typeface="Montserrat"/>
                <a:sym typeface="Montserrat"/>
              </a:rPr>
              <a:t> local actors</a:t>
            </a:r>
            <a:endParaRPr sz="2800" b="1" dirty="0">
              <a:solidFill>
                <a:schemeClr val="dk1"/>
              </a:solidFill>
            </a:endParaRPr>
          </a:p>
          <a:p>
            <a:endParaRPr sz="2500" b="1" dirty="0">
              <a:solidFill>
                <a:srgbClr val="999999"/>
              </a:solidFill>
              <a:latin typeface="Montserrat"/>
              <a:ea typeface="Montserrat"/>
              <a:cs typeface="Montserrat"/>
              <a:sym typeface="Montserrat"/>
            </a:endParaRPr>
          </a:p>
          <a:p>
            <a:pPr marL="457200" algn="ctr"/>
            <a:endParaRPr sz="2800" dirty="0">
              <a:solidFill>
                <a:schemeClr val="dk2"/>
              </a:solidFill>
            </a:endParaRPr>
          </a:p>
        </p:txBody>
      </p:sp>
      <p:sp>
        <p:nvSpPr>
          <p:cNvPr id="450" name="Google Shape;450;g1194bad0afb_0_134"/>
          <p:cNvSpPr txBox="1"/>
          <p:nvPr/>
        </p:nvSpPr>
        <p:spPr>
          <a:xfrm>
            <a:off x="2527350" y="1323691"/>
            <a:ext cx="7137300" cy="6256298"/>
          </a:xfrm>
          <a:prstGeom prst="rect">
            <a:avLst/>
          </a:prstGeom>
          <a:noFill/>
          <a:ln>
            <a:noFill/>
          </a:ln>
        </p:spPr>
        <p:txBody>
          <a:bodyPr spcFirstLastPara="1" wrap="square" lIns="91425" tIns="91425" rIns="91425" bIns="91425" anchor="t" anchorCtr="0">
            <a:spAutoFit/>
          </a:bodyPr>
          <a:lstStyle/>
          <a:p>
            <a:pPr marL="457200" indent="-323850" algn="just">
              <a:lnSpc>
                <a:spcPct val="115000"/>
              </a:lnSpc>
              <a:buClr>
                <a:schemeClr val="dk1"/>
              </a:buClr>
              <a:buSzPts val="1500"/>
              <a:buChar char="●"/>
            </a:pPr>
            <a:r>
              <a:rPr lang="en-US" b="1" dirty="0">
                <a:solidFill>
                  <a:srgbClr val="214B9A"/>
                </a:solidFill>
                <a:latin typeface="Montserrat"/>
                <a:sym typeface="Montserrat"/>
              </a:rPr>
              <a:t>Co-create monitoring systems </a:t>
            </a:r>
            <a:r>
              <a:rPr lang="en-US" dirty="0">
                <a:solidFill>
                  <a:srgbClr val="214B9A"/>
                </a:solidFill>
                <a:latin typeface="Montserrat"/>
                <a:sym typeface="Montserrat"/>
              </a:rPr>
              <a:t>between strategy owners, local communities and citizens.</a:t>
            </a:r>
            <a:endParaRPr dirty="0">
              <a:solidFill>
                <a:srgbClr val="214B9A"/>
              </a:solidFill>
              <a:latin typeface="Montserrat"/>
              <a:sym typeface="Montserrat"/>
            </a:endParaRPr>
          </a:p>
          <a:p>
            <a:pPr marL="457200" algn="just">
              <a:lnSpc>
                <a:spcPct val="115000"/>
              </a:lnSpc>
            </a:pPr>
            <a:endParaRPr dirty="0">
              <a:solidFill>
                <a:srgbClr val="214B9A"/>
              </a:solidFill>
              <a:latin typeface="Montserrat"/>
              <a:sym typeface="Montserrat"/>
            </a:endParaRPr>
          </a:p>
          <a:p>
            <a:pPr marL="457200" indent="-323850" algn="just">
              <a:lnSpc>
                <a:spcPct val="115000"/>
              </a:lnSpc>
              <a:buClr>
                <a:schemeClr val="dk1"/>
              </a:buClr>
              <a:buSzPts val="1500"/>
              <a:buChar char="●"/>
            </a:pPr>
            <a:r>
              <a:rPr lang="en-US" b="1" dirty="0">
                <a:solidFill>
                  <a:srgbClr val="214B9A"/>
                </a:solidFill>
                <a:latin typeface="Montserrat"/>
                <a:sym typeface="Montserrat"/>
              </a:rPr>
              <a:t>Consider capacity-building actions and instruments </a:t>
            </a:r>
            <a:r>
              <a:rPr lang="en-US" dirty="0">
                <a:solidFill>
                  <a:srgbClr val="214B9A"/>
                </a:solidFill>
                <a:latin typeface="Montserrat"/>
                <a:sym typeface="Montserrat"/>
              </a:rPr>
              <a:t>(such as training, toolkits, peer to peer exchanges, focus groups) to facilitate engagement of target stakeholders and beneficiaries in monitoring.</a:t>
            </a:r>
            <a:endParaRPr dirty="0">
              <a:solidFill>
                <a:srgbClr val="214B9A"/>
              </a:solidFill>
              <a:latin typeface="Montserrat"/>
              <a:sym typeface="Montserrat"/>
            </a:endParaRPr>
          </a:p>
          <a:p>
            <a:pPr marL="457200" algn="just">
              <a:lnSpc>
                <a:spcPct val="115000"/>
              </a:lnSpc>
            </a:pPr>
            <a:endParaRPr dirty="0">
              <a:solidFill>
                <a:srgbClr val="214B9A"/>
              </a:solidFill>
              <a:latin typeface="Montserrat"/>
              <a:sym typeface="Montserrat"/>
            </a:endParaRPr>
          </a:p>
          <a:p>
            <a:pPr marL="457200" indent="-323850" algn="just">
              <a:lnSpc>
                <a:spcPct val="115000"/>
              </a:lnSpc>
              <a:buClr>
                <a:schemeClr val="dk1"/>
              </a:buClr>
              <a:buSzPts val="1500"/>
              <a:buChar char="●"/>
            </a:pPr>
            <a:r>
              <a:rPr lang="en-US" b="1" dirty="0">
                <a:solidFill>
                  <a:srgbClr val="214B9A"/>
                </a:solidFill>
                <a:latin typeface="Montserrat"/>
                <a:sym typeface="Montserrat"/>
              </a:rPr>
              <a:t>Plan monitoring milestones </a:t>
            </a:r>
            <a:r>
              <a:rPr lang="en-US" dirty="0">
                <a:solidFill>
                  <a:srgbClr val="214B9A"/>
                </a:solidFill>
                <a:latin typeface="Montserrat"/>
                <a:sym typeface="Montserrat"/>
              </a:rPr>
              <a:t>(e.g. annual reporting events, mid-term reviews) as opportunities to engage stakeholders in monitoring and modification of strategies.</a:t>
            </a:r>
            <a:endParaRPr dirty="0">
              <a:solidFill>
                <a:srgbClr val="214B9A"/>
              </a:solidFill>
              <a:latin typeface="Montserrat"/>
            </a:endParaRPr>
          </a:p>
          <a:p>
            <a:pPr algn="just">
              <a:lnSpc>
                <a:spcPct val="115000"/>
              </a:lnSpc>
            </a:pPr>
            <a:endParaRPr sz="1200" dirty="0">
              <a:solidFill>
                <a:schemeClr val="dk1"/>
              </a:solidFill>
              <a:latin typeface="Calibri"/>
              <a:ea typeface="Calibri"/>
              <a:cs typeface="Calibri"/>
              <a:sym typeface="Calibri"/>
            </a:endParaRPr>
          </a:p>
          <a:p>
            <a:pPr marL="457200">
              <a:lnSpc>
                <a:spcPct val="115000"/>
              </a:lnSpc>
              <a:spcBef>
                <a:spcPts val="1200"/>
              </a:spcBef>
            </a:pPr>
            <a:endParaRPr sz="1100" b="1" dirty="0">
              <a:solidFill>
                <a:schemeClr val="dk1"/>
              </a:solidFill>
            </a:endParaRPr>
          </a:p>
          <a:p>
            <a:pPr>
              <a:lnSpc>
                <a:spcPct val="115000"/>
              </a:lnSpc>
              <a:spcBef>
                <a:spcPts val="1200"/>
              </a:spcBef>
            </a:pPr>
            <a:endParaRPr sz="1200" dirty="0">
              <a:solidFill>
                <a:schemeClr val="dk1"/>
              </a:solidFill>
            </a:endParaRPr>
          </a:p>
          <a:p>
            <a:pPr algn="just">
              <a:lnSpc>
                <a:spcPct val="115000"/>
              </a:lnSpc>
              <a:spcBef>
                <a:spcPts val="1200"/>
              </a:spcBef>
            </a:pPr>
            <a:endParaRPr dirty="0">
              <a:solidFill>
                <a:srgbClr val="999999"/>
              </a:solidFill>
              <a:latin typeface="Montserrat"/>
              <a:ea typeface="Montserrat"/>
              <a:cs typeface="Montserrat"/>
              <a:sym typeface="Montserrat"/>
            </a:endParaRPr>
          </a:p>
          <a:p>
            <a:pPr marL="457200" algn="just">
              <a:lnSpc>
                <a:spcPct val="115000"/>
              </a:lnSpc>
            </a:pPr>
            <a:endParaRPr sz="1200" b="1" dirty="0">
              <a:solidFill>
                <a:schemeClr val="dk1"/>
              </a:solidFill>
              <a:latin typeface="Calibri"/>
              <a:ea typeface="Calibri"/>
              <a:cs typeface="Calibri"/>
              <a:sym typeface="Calibri"/>
            </a:endParaRPr>
          </a:p>
          <a:p>
            <a:pPr marL="457200" algn="just">
              <a:lnSpc>
                <a:spcPct val="115000"/>
              </a:lnSpc>
            </a:pPr>
            <a:endParaRPr b="1" dirty="0">
              <a:solidFill>
                <a:srgbClr val="999999"/>
              </a:solidFill>
              <a:latin typeface="Montserrat"/>
              <a:ea typeface="Montserrat"/>
              <a:cs typeface="Montserrat"/>
              <a:sym typeface="Montserrat"/>
            </a:endParaRPr>
          </a:p>
          <a:p>
            <a:pPr algn="just">
              <a:lnSpc>
                <a:spcPct val="115000"/>
              </a:lnSpc>
            </a:pPr>
            <a:endParaRPr dirty="0">
              <a:solidFill>
                <a:srgbClr val="999999"/>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E4E71AD4-87C2-85E3-4F4F-DCF685A92F1B}"/>
              </a:ext>
            </a:extLst>
          </p:cNvPr>
          <p:cNvPicPr>
            <a:picLocks noChangeAspect="1"/>
          </p:cNvPicPr>
          <p:nvPr/>
        </p:nvPicPr>
        <p:blipFill>
          <a:blip r:embed="rId3"/>
          <a:stretch>
            <a:fillRect/>
          </a:stretch>
        </p:blipFill>
        <p:spPr>
          <a:xfrm>
            <a:off x="9161542" y="6137664"/>
            <a:ext cx="1210521" cy="6107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EFE340-ADF6-0306-FD00-3BFD71AA44D4}"/>
              </a:ext>
            </a:extLst>
          </p:cNvPr>
          <p:cNvPicPr>
            <a:picLocks noChangeAspect="1"/>
          </p:cNvPicPr>
          <p:nvPr/>
        </p:nvPicPr>
        <p:blipFill>
          <a:blip r:embed="rId3"/>
          <a:stretch>
            <a:fillRect/>
          </a:stretch>
        </p:blipFill>
        <p:spPr>
          <a:xfrm>
            <a:off x="6481919" y="1364897"/>
            <a:ext cx="5710081" cy="4432467"/>
          </a:xfrm>
          <a:prstGeom prst="rect">
            <a:avLst/>
          </a:prstGeom>
          <a:noFill/>
        </p:spPr>
      </p:pic>
      <p:sp>
        <p:nvSpPr>
          <p:cNvPr id="3" name="Title 2">
            <a:extLst>
              <a:ext uri="{FF2B5EF4-FFF2-40B4-BE49-F238E27FC236}">
                <a16:creationId xmlns:a16="http://schemas.microsoft.com/office/drawing/2014/main" id="{D0305663-ED56-DC87-1D1B-D42256B5A788}"/>
              </a:ext>
            </a:extLst>
          </p:cNvPr>
          <p:cNvSpPr>
            <a:spLocks noGrp="1"/>
          </p:cNvSpPr>
          <p:nvPr>
            <p:ph type="title"/>
          </p:nvPr>
        </p:nvSpPr>
        <p:spPr>
          <a:xfrm>
            <a:off x="842775" y="0"/>
            <a:ext cx="10263893" cy="782357"/>
          </a:xfrm>
        </p:spPr>
        <p:txBody>
          <a:bodyPr anchor="b">
            <a:normAutofit/>
          </a:bodyPr>
          <a:lstStyle/>
          <a:p>
            <a:r>
              <a:rPr lang="en-US" sz="4400" dirty="0">
                <a:solidFill>
                  <a:srgbClr val="024EA2"/>
                </a:solidFill>
                <a:latin typeface="EC Square Sans Cond Pro" panose="020B0506040000020004" pitchFamily="34" charset="0"/>
              </a:rPr>
              <a:t>What do we finance in SUD in 2021-2027?</a:t>
            </a:r>
          </a:p>
        </p:txBody>
      </p:sp>
      <p:pic>
        <p:nvPicPr>
          <p:cNvPr id="5" name="Content Placeholder 4">
            <a:extLst>
              <a:ext uri="{FF2B5EF4-FFF2-40B4-BE49-F238E27FC236}">
                <a16:creationId xmlns:a16="http://schemas.microsoft.com/office/drawing/2014/main" id="{E6E10D07-D3C5-CB43-DAD8-8A23DB95C0AB}"/>
              </a:ext>
            </a:extLst>
          </p:cNvPr>
          <p:cNvPicPr>
            <a:picLocks noGrp="1" noChangeAspect="1"/>
          </p:cNvPicPr>
          <p:nvPr>
            <p:ph idx="10"/>
          </p:nvPr>
        </p:nvPicPr>
        <p:blipFill>
          <a:blip r:embed="rId4"/>
          <a:stretch>
            <a:fillRect/>
          </a:stretch>
        </p:blipFill>
        <p:spPr>
          <a:xfrm>
            <a:off x="200722" y="1364897"/>
            <a:ext cx="6099717" cy="4299923"/>
          </a:xfrm>
          <a:prstGeom prst="rect">
            <a:avLst/>
          </a:prstGeom>
          <a:noFill/>
        </p:spPr>
      </p:pic>
    </p:spTree>
    <p:extLst>
      <p:ext uri="{BB962C8B-B14F-4D97-AF65-F5344CB8AC3E}">
        <p14:creationId xmlns:p14="http://schemas.microsoft.com/office/powerpoint/2010/main" val="21555211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194bad0afb_0_145"/>
          <p:cNvSpPr txBox="1">
            <a:spLocks noGrp="1"/>
          </p:cNvSpPr>
          <p:nvPr>
            <p:ph type="subTitle" idx="1"/>
          </p:nvPr>
        </p:nvSpPr>
        <p:spPr>
          <a:xfrm>
            <a:off x="1835700" y="782898"/>
            <a:ext cx="8520600" cy="3529200"/>
          </a:xfrm>
          <a:prstGeom prst="rect">
            <a:avLst/>
          </a:prstGeom>
        </p:spPr>
        <p:txBody>
          <a:bodyPr spcFirstLastPara="1" vert="horz" wrap="square" lIns="91425" tIns="91425" rIns="91425" bIns="91425" rtlCol="0" anchor="t" anchorCtr="0">
            <a:noAutofit/>
          </a:bodyPr>
          <a:lstStyle/>
          <a:p>
            <a:r>
              <a:rPr lang="en-GB" sz="4000" b="1" dirty="0">
                <a:solidFill>
                  <a:srgbClr val="214B9A"/>
                </a:solidFill>
                <a:latin typeface="Montserrat"/>
              </a:rPr>
              <a:t>Thank you for your attention!</a:t>
            </a:r>
          </a:p>
          <a:p>
            <a:endParaRPr lang="en-GB" sz="4000" b="1" dirty="0">
              <a:solidFill>
                <a:srgbClr val="214B9A"/>
              </a:solidFill>
              <a:latin typeface="Montserrat"/>
            </a:endParaRPr>
          </a:p>
          <a:p>
            <a:endParaRPr lang="en-GB" sz="4000" b="1" dirty="0">
              <a:solidFill>
                <a:srgbClr val="214B9A"/>
              </a:solidFill>
              <a:latin typeface="Montserrat"/>
            </a:endParaRPr>
          </a:p>
          <a:p>
            <a:r>
              <a:rPr lang="en-GB" sz="1800" dirty="0">
                <a:solidFill>
                  <a:srgbClr val="214B9A"/>
                </a:solidFill>
                <a:latin typeface="Montserrat"/>
                <a:hlinkClick r:id="rId3">
                  <a:extLst>
                    <a:ext uri="{A12FA001-AC4F-418D-AE19-62706E023703}">
                      <ahyp:hlinkClr xmlns:ahyp="http://schemas.microsoft.com/office/drawing/2018/hyperlinkcolor" val="tx"/>
                    </a:ext>
                  </a:extLst>
                </a:hlinkClick>
              </a:rPr>
              <a:t>martin.ferry@strath.ac.uk</a:t>
            </a:r>
            <a:endParaRPr lang="en-GB" sz="1800" dirty="0">
              <a:solidFill>
                <a:srgbClr val="214B9A"/>
              </a:solidFill>
              <a:latin typeface="Montserrat"/>
            </a:endParaRPr>
          </a:p>
        </p:txBody>
      </p:sp>
      <p:pic>
        <p:nvPicPr>
          <p:cNvPr id="2" name="Picture 1" descr="A logo on a black background">
            <a:extLst>
              <a:ext uri="{FF2B5EF4-FFF2-40B4-BE49-F238E27FC236}">
                <a16:creationId xmlns:a16="http://schemas.microsoft.com/office/drawing/2014/main" id="{E8DE17FD-439B-AB5B-00C4-93C2F3EAC48C}"/>
              </a:ext>
            </a:extLst>
          </p:cNvPr>
          <p:cNvPicPr>
            <a:picLocks noChangeAspect="1"/>
          </p:cNvPicPr>
          <p:nvPr/>
        </p:nvPicPr>
        <p:blipFill>
          <a:blip r:embed="rId4"/>
          <a:stretch>
            <a:fillRect/>
          </a:stretch>
        </p:blipFill>
        <p:spPr>
          <a:xfrm>
            <a:off x="5101491" y="3927315"/>
            <a:ext cx="3481241" cy="1756439"/>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E5C0-F40D-D045-4FCF-A0324CB38016}"/>
              </a:ext>
            </a:extLst>
          </p:cNvPr>
          <p:cNvSpPr>
            <a:spLocks noGrp="1"/>
          </p:cNvSpPr>
          <p:nvPr>
            <p:ph type="ctrTitle"/>
          </p:nvPr>
        </p:nvSpPr>
        <p:spPr>
          <a:xfrm>
            <a:off x="701039" y="1513439"/>
            <a:ext cx="9521747" cy="858204"/>
          </a:xfrm>
        </p:spPr>
        <p:txBody>
          <a:bodyPr>
            <a:normAutofit/>
          </a:bodyPr>
          <a:lstStyle/>
          <a:p>
            <a:r>
              <a:rPr lang="sl-SI" sz="4400" dirty="0" err="1">
                <a:latin typeface="Ubuntu Light" panose="020B0304030602030204" pitchFamily="34" charset="0"/>
              </a:rPr>
              <a:t>Sustainable</a:t>
            </a:r>
            <a:r>
              <a:rPr lang="sl-SI" sz="4400" dirty="0">
                <a:latin typeface="Ubuntu Light" panose="020B0304030602030204" pitchFamily="34" charset="0"/>
              </a:rPr>
              <a:t> Monitoring</a:t>
            </a:r>
            <a:endParaRPr lang="en-GB" sz="4400" dirty="0">
              <a:latin typeface="Ubuntu Light" panose="020B0304030602030204" pitchFamily="34" charset="0"/>
            </a:endParaRPr>
          </a:p>
        </p:txBody>
      </p:sp>
      <p:sp>
        <p:nvSpPr>
          <p:cNvPr id="3" name="Subtitle 2">
            <a:extLst>
              <a:ext uri="{FF2B5EF4-FFF2-40B4-BE49-F238E27FC236}">
                <a16:creationId xmlns:a16="http://schemas.microsoft.com/office/drawing/2014/main" id="{05CC3EC7-2AE1-3AEE-9A1D-185157E6F758}"/>
              </a:ext>
            </a:extLst>
          </p:cNvPr>
          <p:cNvSpPr>
            <a:spLocks noGrp="1"/>
          </p:cNvSpPr>
          <p:nvPr>
            <p:ph type="subTitle" idx="1"/>
          </p:nvPr>
        </p:nvSpPr>
        <p:spPr>
          <a:xfrm>
            <a:off x="701040" y="2546014"/>
            <a:ext cx="9144000" cy="1265697"/>
          </a:xfrm>
        </p:spPr>
        <p:txBody>
          <a:bodyPr>
            <a:normAutofit/>
          </a:bodyPr>
          <a:lstStyle/>
          <a:p>
            <a:r>
              <a:rPr lang="sl-SI" sz="2800" dirty="0" err="1">
                <a:latin typeface="Ubuntu Light" panose="020B0304030602030204" pitchFamily="34" charset="0"/>
              </a:rPr>
              <a:t>Meditation</a:t>
            </a:r>
            <a:r>
              <a:rPr lang="sl-SI" sz="2800" dirty="0">
                <a:latin typeface="Ubuntu Light" panose="020B0304030602030204" pitchFamily="34" charset="0"/>
              </a:rPr>
              <a:t> on </a:t>
            </a:r>
            <a:r>
              <a:rPr lang="sl-SI" sz="2800" dirty="0" err="1">
                <a:latin typeface="Ubuntu Light" panose="020B0304030602030204" pitchFamily="34" charset="0"/>
              </a:rPr>
              <a:t>pitfalls</a:t>
            </a:r>
            <a:r>
              <a:rPr lang="sl-SI" sz="2800" dirty="0">
                <a:latin typeface="Ubuntu Light" panose="020B0304030602030204" pitchFamily="34" charset="0"/>
              </a:rPr>
              <a:t> </a:t>
            </a:r>
            <a:r>
              <a:rPr lang="sl-SI" sz="2800" dirty="0" err="1">
                <a:latin typeface="Ubuntu Light" panose="020B0304030602030204" pitchFamily="34" charset="0"/>
              </a:rPr>
              <a:t>of</a:t>
            </a:r>
            <a:r>
              <a:rPr lang="sl-SI" sz="2800" dirty="0">
                <a:latin typeface="Ubuntu Light" panose="020B0304030602030204" pitchFamily="34" charset="0"/>
              </a:rPr>
              <a:t> Monitoring</a:t>
            </a:r>
            <a:endParaRPr lang="pl-PL" sz="2800" dirty="0">
              <a:latin typeface="Ubuntu Light" panose="020B0304030602030204" pitchFamily="34" charset="0"/>
            </a:endParaRPr>
          </a:p>
        </p:txBody>
      </p:sp>
      <p:sp>
        <p:nvSpPr>
          <p:cNvPr id="4" name="Text Placeholder 3">
            <a:extLst>
              <a:ext uri="{FF2B5EF4-FFF2-40B4-BE49-F238E27FC236}">
                <a16:creationId xmlns:a16="http://schemas.microsoft.com/office/drawing/2014/main" id="{FFC6F117-BF20-17BE-8513-3F3987F53519}"/>
              </a:ext>
            </a:extLst>
          </p:cNvPr>
          <p:cNvSpPr>
            <a:spLocks noGrp="1"/>
          </p:cNvSpPr>
          <p:nvPr>
            <p:ph type="body" idx="10"/>
          </p:nvPr>
        </p:nvSpPr>
        <p:spPr>
          <a:xfrm>
            <a:off x="803783" y="3801437"/>
            <a:ext cx="8371040" cy="2199313"/>
          </a:xfrm>
        </p:spPr>
        <p:txBody>
          <a:bodyPr>
            <a:normAutofit/>
          </a:bodyPr>
          <a:lstStyle/>
          <a:p>
            <a:pPr algn="just"/>
            <a:r>
              <a:rPr lang="pl-PL" sz="2000" b="1" dirty="0">
                <a:solidFill>
                  <a:srgbClr val="002060"/>
                </a:solidFill>
                <a:latin typeface="Ubuntu Light" panose="020B0304030602030204" pitchFamily="34" charset="0"/>
              </a:rPr>
              <a:t>Peter Geršič</a:t>
            </a:r>
          </a:p>
          <a:p>
            <a:pPr algn="just"/>
            <a:r>
              <a:rPr lang="pl-PL" sz="2000" dirty="0">
                <a:solidFill>
                  <a:srgbClr val="002060"/>
                </a:solidFill>
                <a:latin typeface="Ubuntu Light" panose="020B0304030602030204" pitchFamily="34" charset="0"/>
              </a:rPr>
              <a:t>Municipality of Novo mesto, Slovenia</a:t>
            </a:r>
            <a:endParaRPr lang="en-GB" sz="2000" dirty="0">
              <a:solidFill>
                <a:srgbClr val="002060"/>
              </a:solidFill>
              <a:latin typeface="Ubuntu Light" panose="020B0304030602030204" pitchFamily="34" charset="0"/>
            </a:endParaRPr>
          </a:p>
        </p:txBody>
      </p:sp>
      <p:pic>
        <p:nvPicPr>
          <p:cNvPr id="1026" name="Picture 2" descr="Navodila za uporabo celostne grafične podobe Mestne občine Novo mesto -  Novice - Aktualno">
            <a:extLst>
              <a:ext uri="{FF2B5EF4-FFF2-40B4-BE49-F238E27FC236}">
                <a16:creationId xmlns:a16="http://schemas.microsoft.com/office/drawing/2014/main" id="{4ABA16BE-9446-8F75-A815-DCA602195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946" y="576354"/>
            <a:ext cx="2087518" cy="120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910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DBA50D-1B5B-42B2-AB34-379530D3087E}"/>
              </a:ext>
            </a:extLst>
          </p:cNvPr>
          <p:cNvSpPr txBox="1">
            <a:spLocks/>
          </p:cNvSpPr>
          <p:nvPr/>
        </p:nvSpPr>
        <p:spPr>
          <a:xfrm>
            <a:off x="609600" y="274638"/>
            <a:ext cx="10972800" cy="1143000"/>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r>
              <a:rPr lang="sl-SI" dirty="0">
                <a:latin typeface="Ubuntu" panose="020B0504030602030204" pitchFamily="34" charset="0"/>
              </a:rPr>
              <a:t>MONITORING SUSTAINABLE MOBILITY – BEFORE – 2016</a:t>
            </a:r>
          </a:p>
        </p:txBody>
      </p:sp>
      <p:pic>
        <p:nvPicPr>
          <p:cNvPr id="4" name="Slika 3">
            <a:extLst>
              <a:ext uri="{FF2B5EF4-FFF2-40B4-BE49-F238E27FC236}">
                <a16:creationId xmlns:a16="http://schemas.microsoft.com/office/drawing/2014/main" id="{16D10B52-C227-12BE-D5B0-D910362B191D}"/>
              </a:ext>
            </a:extLst>
          </p:cNvPr>
          <p:cNvPicPr>
            <a:picLocks noChangeAspect="1"/>
          </p:cNvPicPr>
          <p:nvPr/>
        </p:nvPicPr>
        <p:blipFill>
          <a:blip r:embed="rId2"/>
          <a:stretch>
            <a:fillRect/>
          </a:stretch>
        </p:blipFill>
        <p:spPr>
          <a:xfrm>
            <a:off x="2333552" y="959374"/>
            <a:ext cx="5184576" cy="5550546"/>
          </a:xfrm>
          <a:prstGeom prst="rect">
            <a:avLst/>
          </a:prstGeom>
        </p:spPr>
      </p:pic>
      <p:sp>
        <p:nvSpPr>
          <p:cNvPr id="5" name="Pravokotnik 4">
            <a:extLst>
              <a:ext uri="{FF2B5EF4-FFF2-40B4-BE49-F238E27FC236}">
                <a16:creationId xmlns:a16="http://schemas.microsoft.com/office/drawing/2014/main" id="{1FDF1186-5BBB-8DB7-629A-50E35578C1B3}"/>
              </a:ext>
            </a:extLst>
          </p:cNvPr>
          <p:cNvSpPr/>
          <p:nvPr/>
        </p:nvSpPr>
        <p:spPr>
          <a:xfrm>
            <a:off x="6565816" y="1535438"/>
            <a:ext cx="1904624" cy="923330"/>
          </a:xfrm>
          <a:prstGeom prst="rect">
            <a:avLst/>
          </a:prstGeom>
          <a:noFill/>
        </p:spPr>
        <p:txBody>
          <a:bodyPr wrap="none" lIns="91440" tIns="45720" rIns="91440" bIns="45720">
            <a:spAutoFit/>
          </a:bodyPr>
          <a:lstStyle/>
          <a:p>
            <a:pPr algn="ctr"/>
            <a:r>
              <a:rPr lang="sl-SI" sz="5400" b="0" cap="none" spc="0" dirty="0" err="1">
                <a:ln w="0"/>
                <a:solidFill>
                  <a:schemeClr val="tx1"/>
                </a:solidFill>
                <a:effectLst>
                  <a:outerShdw blurRad="38100" dist="19050" dir="2700000" algn="tl" rotWithShape="0">
                    <a:schemeClr val="dk1">
                      <a:alpha val="40000"/>
                    </a:schemeClr>
                  </a:outerShdw>
                </a:effectLst>
              </a:rPr>
              <a:t>Vague</a:t>
            </a:r>
            <a:endParaRPr lang="sl-SI" sz="5400" b="0" cap="none" spc="0" dirty="0">
              <a:ln w="0"/>
              <a:solidFill>
                <a:schemeClr val="tx1"/>
              </a:solidFill>
              <a:effectLst>
                <a:outerShdw blurRad="38100" dist="19050" dir="2700000" algn="tl" rotWithShape="0">
                  <a:schemeClr val="dk1">
                    <a:alpha val="40000"/>
                  </a:schemeClr>
                </a:outerShdw>
              </a:effectLst>
            </a:endParaRPr>
          </a:p>
        </p:txBody>
      </p:sp>
      <p:sp>
        <p:nvSpPr>
          <p:cNvPr id="6" name="Pravokotnik 5">
            <a:extLst>
              <a:ext uri="{FF2B5EF4-FFF2-40B4-BE49-F238E27FC236}">
                <a16:creationId xmlns:a16="http://schemas.microsoft.com/office/drawing/2014/main" id="{CD3DBC78-765F-2AC3-9F8C-4609CE821CB9}"/>
              </a:ext>
            </a:extLst>
          </p:cNvPr>
          <p:cNvSpPr/>
          <p:nvPr/>
        </p:nvSpPr>
        <p:spPr>
          <a:xfrm>
            <a:off x="661892" y="1895478"/>
            <a:ext cx="3087705" cy="923330"/>
          </a:xfrm>
          <a:prstGeom prst="rect">
            <a:avLst/>
          </a:prstGeom>
          <a:noFill/>
        </p:spPr>
        <p:txBody>
          <a:bodyPr wrap="none" lIns="91440" tIns="45720" rIns="91440" bIns="45720">
            <a:spAutoFit/>
          </a:bodyPr>
          <a:lstStyle/>
          <a:p>
            <a:pPr algn="ctr"/>
            <a:r>
              <a:rPr lang="sl-SI" sz="5400" b="0" cap="none" spc="0" dirty="0" err="1">
                <a:ln w="0"/>
                <a:solidFill>
                  <a:schemeClr val="tx1"/>
                </a:solidFill>
                <a:effectLst>
                  <a:outerShdw blurRad="38100" dist="19050" dir="2700000" algn="tl" rotWithShape="0">
                    <a:schemeClr val="dk1">
                      <a:alpha val="40000"/>
                    </a:schemeClr>
                  </a:outerShdw>
                </a:effectLst>
              </a:rPr>
              <a:t>Unspecific</a:t>
            </a:r>
            <a:endParaRPr lang="sl-SI" sz="5400" b="0" cap="none" spc="0" dirty="0">
              <a:ln w="0"/>
              <a:solidFill>
                <a:schemeClr val="tx1"/>
              </a:solidFill>
              <a:effectLst>
                <a:outerShdw blurRad="38100" dist="19050" dir="2700000" algn="tl" rotWithShape="0">
                  <a:schemeClr val="dk1">
                    <a:alpha val="40000"/>
                  </a:schemeClr>
                </a:outerShdw>
              </a:effectLst>
            </a:endParaRPr>
          </a:p>
        </p:txBody>
      </p:sp>
      <p:sp>
        <p:nvSpPr>
          <p:cNvPr id="7" name="Pravokotnik 6">
            <a:extLst>
              <a:ext uri="{FF2B5EF4-FFF2-40B4-BE49-F238E27FC236}">
                <a16:creationId xmlns:a16="http://schemas.microsoft.com/office/drawing/2014/main" id="{29923EB5-512A-0C8B-AF1D-712DC1D897BB}"/>
              </a:ext>
            </a:extLst>
          </p:cNvPr>
          <p:cNvSpPr/>
          <p:nvPr/>
        </p:nvSpPr>
        <p:spPr>
          <a:xfrm>
            <a:off x="5752478" y="3911702"/>
            <a:ext cx="4283801" cy="923330"/>
          </a:xfrm>
          <a:prstGeom prst="rect">
            <a:avLst/>
          </a:prstGeom>
          <a:noFill/>
        </p:spPr>
        <p:txBody>
          <a:bodyPr wrap="none" lIns="91440" tIns="45720" rIns="91440" bIns="45720">
            <a:spAutoFit/>
          </a:bodyPr>
          <a:lstStyle/>
          <a:p>
            <a:pPr algn="ctr"/>
            <a:r>
              <a:rPr lang="sl-SI" sz="5400" dirty="0" err="1">
                <a:ln w="0"/>
                <a:effectLst>
                  <a:outerShdw blurRad="38100" dist="19050" dir="2700000" algn="tl" rotWithShape="0">
                    <a:schemeClr val="dk1">
                      <a:alpha val="40000"/>
                    </a:schemeClr>
                  </a:outerShdw>
                </a:effectLst>
              </a:rPr>
              <a:t>Unmeasurable</a:t>
            </a:r>
            <a:endParaRPr lang="sl-SI" sz="5400" b="0" cap="none" spc="0" dirty="0">
              <a:ln w="0"/>
              <a:solidFill>
                <a:schemeClr val="tx1"/>
              </a:solidFill>
              <a:effectLst>
                <a:outerShdw blurRad="38100" dist="19050" dir="2700000" algn="tl" rotWithShape="0">
                  <a:schemeClr val="dk1">
                    <a:alpha val="40000"/>
                  </a:schemeClr>
                </a:outerShdw>
              </a:effectLst>
            </a:endParaRPr>
          </a:p>
        </p:txBody>
      </p:sp>
      <p:sp>
        <p:nvSpPr>
          <p:cNvPr id="8" name="Pravokotnik 7">
            <a:extLst>
              <a:ext uri="{FF2B5EF4-FFF2-40B4-BE49-F238E27FC236}">
                <a16:creationId xmlns:a16="http://schemas.microsoft.com/office/drawing/2014/main" id="{152E67B8-4FBD-EA60-F142-FC3E47E0075E}"/>
              </a:ext>
            </a:extLst>
          </p:cNvPr>
          <p:cNvSpPr/>
          <p:nvPr/>
        </p:nvSpPr>
        <p:spPr>
          <a:xfrm>
            <a:off x="661892" y="5223473"/>
            <a:ext cx="8030853" cy="923330"/>
          </a:xfrm>
          <a:prstGeom prst="rect">
            <a:avLst/>
          </a:prstGeom>
          <a:noFill/>
        </p:spPr>
        <p:txBody>
          <a:bodyPr wrap="none" lIns="91440" tIns="45720" rIns="91440" bIns="45720">
            <a:spAutoFit/>
          </a:bodyPr>
          <a:lstStyle/>
          <a:p>
            <a:pPr algn="ctr"/>
            <a:r>
              <a:rPr lang="sl-SI" sz="5400" dirty="0" err="1">
                <a:ln w="0"/>
                <a:effectLst>
                  <a:outerShdw blurRad="38100" dist="19050" dir="2700000" algn="tl" rotWithShape="0">
                    <a:schemeClr val="dk1">
                      <a:alpha val="40000"/>
                    </a:schemeClr>
                  </a:outerShdw>
                </a:effectLst>
              </a:rPr>
              <a:t>Optimistic</a:t>
            </a:r>
            <a:r>
              <a:rPr lang="sl-SI" sz="5400" dirty="0">
                <a:ln w="0"/>
                <a:effectLst>
                  <a:outerShdw blurRad="38100" dist="19050" dir="2700000" algn="tl" rotWithShape="0">
                    <a:schemeClr val="dk1">
                      <a:alpha val="40000"/>
                    </a:schemeClr>
                  </a:outerShdw>
                </a:effectLst>
              </a:rPr>
              <a:t> </a:t>
            </a:r>
            <a:r>
              <a:rPr lang="sl-SI" sz="5400" dirty="0" err="1">
                <a:ln w="0"/>
                <a:effectLst>
                  <a:outerShdw blurRad="38100" dist="19050" dir="2700000" algn="tl" rotWithShape="0">
                    <a:schemeClr val="dk1">
                      <a:alpha val="40000"/>
                    </a:schemeClr>
                  </a:outerShdw>
                </a:effectLst>
              </a:rPr>
              <a:t>without</a:t>
            </a:r>
            <a:r>
              <a:rPr lang="sl-SI" sz="5400" dirty="0">
                <a:ln w="0"/>
                <a:effectLst>
                  <a:outerShdw blurRad="38100" dist="19050" dir="2700000" algn="tl" rotWithShape="0">
                    <a:schemeClr val="dk1">
                      <a:alpha val="40000"/>
                    </a:schemeClr>
                  </a:outerShdw>
                </a:effectLst>
              </a:rPr>
              <a:t> </a:t>
            </a:r>
            <a:r>
              <a:rPr lang="sl-SI" sz="5400" dirty="0" err="1">
                <a:ln w="0"/>
                <a:effectLst>
                  <a:outerShdw blurRad="38100" dist="19050" dir="2700000" algn="tl" rotWithShape="0">
                    <a:schemeClr val="dk1">
                      <a:alpha val="40000"/>
                    </a:schemeClr>
                  </a:outerShdw>
                </a:effectLst>
              </a:rPr>
              <a:t>causality</a:t>
            </a:r>
            <a:endParaRPr lang="sl-SI"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904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DBA50D-1B5B-42B2-AB34-379530D3087E}"/>
              </a:ext>
            </a:extLst>
          </p:cNvPr>
          <p:cNvSpPr txBox="1">
            <a:spLocks/>
          </p:cNvSpPr>
          <p:nvPr/>
        </p:nvSpPr>
        <p:spPr>
          <a:xfrm>
            <a:off x="609600" y="274638"/>
            <a:ext cx="10972800" cy="1143000"/>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r>
              <a:rPr lang="sl-SI" dirty="0">
                <a:latin typeface="Ubuntu" panose="020B0504030602030204" pitchFamily="34" charset="0"/>
              </a:rPr>
              <a:t>MONITORING SUSTAINABLE MOBILITY – AFTER – 2024</a:t>
            </a:r>
          </a:p>
        </p:txBody>
      </p:sp>
      <p:pic>
        <p:nvPicPr>
          <p:cNvPr id="14" name="Slika 13">
            <a:extLst>
              <a:ext uri="{FF2B5EF4-FFF2-40B4-BE49-F238E27FC236}">
                <a16:creationId xmlns:a16="http://schemas.microsoft.com/office/drawing/2014/main" id="{C60D0D9D-2EEA-2801-2814-59665830D8B1}"/>
              </a:ext>
            </a:extLst>
          </p:cNvPr>
          <p:cNvPicPr>
            <a:picLocks noChangeAspect="1"/>
          </p:cNvPicPr>
          <p:nvPr/>
        </p:nvPicPr>
        <p:blipFill>
          <a:blip r:embed="rId2"/>
          <a:stretch>
            <a:fillRect/>
          </a:stretch>
        </p:blipFill>
        <p:spPr>
          <a:xfrm>
            <a:off x="1127914" y="1196752"/>
            <a:ext cx="7272808" cy="4968999"/>
          </a:xfrm>
          <a:prstGeom prst="rect">
            <a:avLst/>
          </a:prstGeom>
        </p:spPr>
      </p:pic>
      <p:sp>
        <p:nvSpPr>
          <p:cNvPr id="15" name="Pravokotnik 14">
            <a:extLst>
              <a:ext uri="{FF2B5EF4-FFF2-40B4-BE49-F238E27FC236}">
                <a16:creationId xmlns:a16="http://schemas.microsoft.com/office/drawing/2014/main" id="{D7E6B123-370E-EB8A-3B19-DE76AE5B2822}"/>
              </a:ext>
            </a:extLst>
          </p:cNvPr>
          <p:cNvSpPr/>
          <p:nvPr/>
        </p:nvSpPr>
        <p:spPr>
          <a:xfrm>
            <a:off x="1466748" y="5805264"/>
            <a:ext cx="6595139" cy="923330"/>
          </a:xfrm>
          <a:prstGeom prst="rect">
            <a:avLst/>
          </a:prstGeom>
          <a:noFill/>
        </p:spPr>
        <p:txBody>
          <a:bodyPr wrap="none" lIns="91440" tIns="45720" rIns="91440" bIns="45720">
            <a:spAutoFit/>
          </a:bodyPr>
          <a:lstStyle/>
          <a:p>
            <a:pPr algn="ctr"/>
            <a:r>
              <a:rPr lang="sl-SI" sz="5400" b="0" cap="none" spc="0" dirty="0" err="1">
                <a:ln w="0"/>
                <a:solidFill>
                  <a:srgbClr val="0070C0"/>
                </a:solidFill>
                <a:effectLst>
                  <a:outerShdw blurRad="38100" dist="19050" dir="2700000" algn="tl" rotWithShape="0">
                    <a:schemeClr val="dk1">
                      <a:alpha val="40000"/>
                    </a:schemeClr>
                  </a:outerShdw>
                </a:effectLst>
              </a:rPr>
              <a:t>Specific</a:t>
            </a:r>
            <a:r>
              <a:rPr lang="sl-SI" sz="5400" b="0" cap="none" spc="0" dirty="0">
                <a:ln w="0"/>
                <a:solidFill>
                  <a:srgbClr val="0070C0"/>
                </a:solidFill>
                <a:effectLst>
                  <a:outerShdw blurRad="38100" dist="19050" dir="2700000" algn="tl" rotWithShape="0">
                    <a:schemeClr val="dk1">
                      <a:alpha val="40000"/>
                    </a:schemeClr>
                  </a:outerShdw>
                </a:effectLst>
              </a:rPr>
              <a:t> </a:t>
            </a:r>
            <a:r>
              <a:rPr lang="sl-SI" sz="5400" b="0" cap="none" spc="0" dirty="0" err="1">
                <a:ln w="0"/>
                <a:solidFill>
                  <a:srgbClr val="0070C0"/>
                </a:solidFill>
                <a:effectLst>
                  <a:outerShdw blurRad="38100" dist="19050" dir="2700000" algn="tl" rotWithShape="0">
                    <a:schemeClr val="dk1">
                      <a:alpha val="40000"/>
                    </a:schemeClr>
                  </a:outerShdw>
                </a:effectLst>
              </a:rPr>
              <a:t>with</a:t>
            </a:r>
            <a:r>
              <a:rPr lang="sl-SI" sz="5400" b="0" cap="none" spc="0" dirty="0">
                <a:ln w="0"/>
                <a:solidFill>
                  <a:srgbClr val="0070C0"/>
                </a:solidFill>
                <a:effectLst>
                  <a:outerShdw blurRad="38100" dist="19050" dir="2700000" algn="tl" rotWithShape="0">
                    <a:schemeClr val="dk1">
                      <a:alpha val="40000"/>
                    </a:schemeClr>
                  </a:outerShdw>
                </a:effectLst>
              </a:rPr>
              <a:t> </a:t>
            </a:r>
            <a:r>
              <a:rPr lang="sl-SI" sz="5400" b="0" cap="none" spc="0" dirty="0" err="1">
                <a:ln w="0"/>
                <a:solidFill>
                  <a:srgbClr val="0070C0"/>
                </a:solidFill>
                <a:effectLst>
                  <a:outerShdw blurRad="38100" dist="19050" dir="2700000" algn="tl" rotWithShape="0">
                    <a:schemeClr val="dk1">
                      <a:alpha val="40000"/>
                    </a:schemeClr>
                  </a:outerShdw>
                </a:effectLst>
              </a:rPr>
              <a:t>clear</a:t>
            </a:r>
            <a:r>
              <a:rPr lang="sl-SI" sz="5400" b="0" cap="none" spc="0" dirty="0">
                <a:ln w="0"/>
                <a:solidFill>
                  <a:srgbClr val="0070C0"/>
                </a:solidFill>
                <a:effectLst>
                  <a:outerShdw blurRad="38100" dist="19050" dir="2700000" algn="tl" rotWithShape="0">
                    <a:schemeClr val="dk1">
                      <a:alpha val="40000"/>
                    </a:schemeClr>
                  </a:outerShdw>
                </a:effectLst>
              </a:rPr>
              <a:t> </a:t>
            </a:r>
            <a:r>
              <a:rPr lang="sl-SI" sz="5400" b="0" cap="none" spc="0" dirty="0" err="1">
                <a:ln w="0"/>
                <a:solidFill>
                  <a:srgbClr val="0070C0"/>
                </a:solidFill>
                <a:effectLst>
                  <a:outerShdw blurRad="38100" dist="19050" dir="2700000" algn="tl" rotWithShape="0">
                    <a:schemeClr val="dk1">
                      <a:alpha val="40000"/>
                    </a:schemeClr>
                  </a:outerShdw>
                </a:effectLst>
              </a:rPr>
              <a:t>goal</a:t>
            </a:r>
            <a:endParaRPr lang="sl-SI" sz="5400" b="0" cap="none" spc="0" dirty="0">
              <a:ln w="0"/>
              <a:solidFill>
                <a:srgbClr val="0070C0"/>
              </a:solidFill>
              <a:effectLst>
                <a:outerShdw blurRad="38100" dist="19050" dir="2700000" algn="tl" rotWithShape="0">
                  <a:schemeClr val="dk1">
                    <a:alpha val="40000"/>
                  </a:schemeClr>
                </a:outerShdw>
              </a:effectLst>
            </a:endParaRPr>
          </a:p>
        </p:txBody>
      </p:sp>
      <p:sp>
        <p:nvSpPr>
          <p:cNvPr id="16" name="Pravokotnik 15">
            <a:extLst>
              <a:ext uri="{FF2B5EF4-FFF2-40B4-BE49-F238E27FC236}">
                <a16:creationId xmlns:a16="http://schemas.microsoft.com/office/drawing/2014/main" id="{D8BA0C42-7F9A-2AF0-D867-77B4589BB6AD}"/>
              </a:ext>
            </a:extLst>
          </p:cNvPr>
          <p:cNvSpPr/>
          <p:nvPr/>
        </p:nvSpPr>
        <p:spPr>
          <a:xfrm>
            <a:off x="6424644" y="4246690"/>
            <a:ext cx="3790654" cy="923330"/>
          </a:xfrm>
          <a:prstGeom prst="rect">
            <a:avLst/>
          </a:prstGeom>
          <a:noFill/>
        </p:spPr>
        <p:txBody>
          <a:bodyPr wrap="none" lIns="91440" tIns="45720" rIns="91440" bIns="45720">
            <a:spAutoFit/>
          </a:bodyPr>
          <a:lstStyle/>
          <a:p>
            <a:pPr algn="ctr"/>
            <a:r>
              <a:rPr lang="sl-SI" sz="5400" b="0" cap="none" spc="0" dirty="0" err="1">
                <a:ln w="0"/>
                <a:solidFill>
                  <a:srgbClr val="00B050"/>
                </a:solidFill>
                <a:effectLst>
                  <a:outerShdw blurRad="38100" dist="19050" dir="2700000" algn="tl" rotWithShape="0">
                    <a:schemeClr val="dk1">
                      <a:alpha val="40000"/>
                    </a:schemeClr>
                  </a:outerShdw>
                </a:effectLst>
              </a:rPr>
              <a:t>Defined</a:t>
            </a:r>
            <a:r>
              <a:rPr lang="sl-SI" sz="5400" b="0" cap="none" spc="0" dirty="0">
                <a:ln w="0"/>
                <a:solidFill>
                  <a:srgbClr val="00B050"/>
                </a:solidFill>
                <a:effectLst>
                  <a:outerShdw blurRad="38100" dist="19050" dir="2700000" algn="tl" rotWithShape="0">
                    <a:schemeClr val="dk1">
                      <a:alpha val="40000"/>
                    </a:schemeClr>
                  </a:outerShdw>
                </a:effectLst>
              </a:rPr>
              <a:t> area</a:t>
            </a:r>
          </a:p>
        </p:txBody>
      </p:sp>
      <p:sp>
        <p:nvSpPr>
          <p:cNvPr id="17" name="Pravokotnik 16">
            <a:extLst>
              <a:ext uri="{FF2B5EF4-FFF2-40B4-BE49-F238E27FC236}">
                <a16:creationId xmlns:a16="http://schemas.microsoft.com/office/drawing/2014/main" id="{3715460B-CD1F-4116-01E2-2506E40378A9}"/>
              </a:ext>
            </a:extLst>
          </p:cNvPr>
          <p:cNvSpPr/>
          <p:nvPr/>
        </p:nvSpPr>
        <p:spPr>
          <a:xfrm>
            <a:off x="549985" y="3409247"/>
            <a:ext cx="3594510" cy="923330"/>
          </a:xfrm>
          <a:prstGeom prst="rect">
            <a:avLst/>
          </a:prstGeom>
          <a:noFill/>
        </p:spPr>
        <p:txBody>
          <a:bodyPr wrap="none" lIns="91440" tIns="45720" rIns="91440" bIns="45720">
            <a:spAutoFit/>
          </a:bodyPr>
          <a:lstStyle/>
          <a:p>
            <a:pPr algn="ctr"/>
            <a:r>
              <a:rPr lang="sl-SI" sz="5400" b="0" cap="none" spc="0" dirty="0" err="1">
                <a:ln w="0"/>
                <a:solidFill>
                  <a:schemeClr val="tx1"/>
                </a:solidFill>
                <a:effectLst>
                  <a:outerShdw blurRad="38100" dist="19050" dir="2700000" algn="tl" rotWithShape="0">
                    <a:schemeClr val="dk1">
                      <a:alpha val="40000"/>
                    </a:schemeClr>
                  </a:outerShdw>
                </a:effectLst>
              </a:rPr>
              <a:t>Comparable</a:t>
            </a:r>
            <a:endParaRPr lang="sl-SI" sz="5400" b="0" cap="none" spc="0" dirty="0">
              <a:ln w="0"/>
              <a:solidFill>
                <a:schemeClr val="tx1"/>
              </a:solidFill>
              <a:effectLst>
                <a:outerShdw blurRad="38100" dist="19050" dir="2700000" algn="tl" rotWithShape="0">
                  <a:schemeClr val="dk1">
                    <a:alpha val="40000"/>
                  </a:schemeClr>
                </a:outerShdw>
              </a:effectLst>
            </a:endParaRPr>
          </a:p>
        </p:txBody>
      </p:sp>
      <p:sp>
        <p:nvSpPr>
          <p:cNvPr id="19" name="Pravokotnik 18">
            <a:extLst>
              <a:ext uri="{FF2B5EF4-FFF2-40B4-BE49-F238E27FC236}">
                <a16:creationId xmlns:a16="http://schemas.microsoft.com/office/drawing/2014/main" id="{5B652CEC-A2EC-1953-57E3-BA4DE382E211}"/>
              </a:ext>
            </a:extLst>
          </p:cNvPr>
          <p:cNvSpPr/>
          <p:nvPr/>
        </p:nvSpPr>
        <p:spPr>
          <a:xfrm>
            <a:off x="4189891" y="2688121"/>
            <a:ext cx="5562485" cy="923330"/>
          </a:xfrm>
          <a:prstGeom prst="rect">
            <a:avLst/>
          </a:prstGeom>
          <a:noFill/>
        </p:spPr>
        <p:txBody>
          <a:bodyPr wrap="none" lIns="91440" tIns="45720" rIns="91440" bIns="45720">
            <a:spAutoFit/>
          </a:bodyPr>
          <a:lstStyle/>
          <a:p>
            <a:pPr algn="ctr"/>
            <a:r>
              <a:rPr lang="sl-SI" sz="5400" b="0" cap="none" spc="0" dirty="0">
                <a:ln w="0"/>
                <a:solidFill>
                  <a:schemeClr val="accent4"/>
                </a:solidFill>
                <a:effectLst>
                  <a:outerShdw blurRad="38100" dist="19050" dir="2700000" algn="tl" rotWithShape="0">
                    <a:schemeClr val="dk1">
                      <a:alpha val="40000"/>
                    </a:schemeClr>
                  </a:outerShdw>
                </a:effectLst>
              </a:rPr>
              <a:t> Set </a:t>
            </a:r>
            <a:r>
              <a:rPr lang="sl-SI" sz="5400" b="0" cap="none" spc="0" dirty="0" err="1">
                <a:ln w="0"/>
                <a:solidFill>
                  <a:schemeClr val="accent4"/>
                </a:solidFill>
                <a:effectLst>
                  <a:outerShdw blurRad="38100" dist="19050" dir="2700000" algn="tl" rotWithShape="0">
                    <a:schemeClr val="dk1">
                      <a:alpha val="40000"/>
                    </a:schemeClr>
                  </a:outerShdw>
                </a:effectLst>
              </a:rPr>
              <a:t>methodology</a:t>
            </a:r>
            <a:endParaRPr lang="sl-SI" sz="5400" b="0" cap="none" spc="0" dirty="0">
              <a:ln w="0"/>
              <a:solidFill>
                <a:schemeClr val="accent4"/>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5177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3933372" y="2261441"/>
            <a:ext cx="45095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4000" b="1" i="0" u="none" strike="noStrike" kern="1200" cap="none" spc="0" normalizeH="0" baseline="0" noProof="0" dirty="0">
                <a:ln>
                  <a:noFill/>
                </a:ln>
                <a:solidFill>
                  <a:schemeClr val="accent4">
                    <a:lumMod val="40000"/>
                    <a:lumOff val="60000"/>
                  </a:schemeClr>
                </a:solidFill>
                <a:effectLst/>
                <a:uLnTx/>
                <a:uFillTx/>
                <a:latin typeface="Ubuntu" panose="020B0504030602030204" pitchFamily="34" charset="0"/>
                <a:ea typeface="+mn-ea"/>
                <a:cs typeface="+mn-cs"/>
              </a:rPr>
              <a:t>KEEP IT SIMPLE</a:t>
            </a:r>
          </a:p>
          <a:p>
            <a:pPr marL="0" marR="0" lvl="0" indent="0" algn="ctr" defTabSz="914400" rtl="0" eaLnBrk="1" fontAlgn="auto" latinLnBrk="0" hangingPunct="1">
              <a:lnSpc>
                <a:spcPct val="100000"/>
              </a:lnSpc>
              <a:spcBef>
                <a:spcPts val="0"/>
              </a:spcBef>
              <a:spcAft>
                <a:spcPts val="0"/>
              </a:spcAft>
              <a:buClrTx/>
              <a:buSzTx/>
              <a:buFontTx/>
              <a:buNone/>
              <a:tabLst/>
              <a:defRPr/>
            </a:pPr>
            <a:r>
              <a:rPr lang="sl-SI" sz="4000" b="1" dirty="0">
                <a:solidFill>
                  <a:srgbClr val="FFFFFF"/>
                </a:solidFill>
                <a:latin typeface="Ubuntu" panose="020B0504030602030204" pitchFamily="34" charset="0"/>
              </a:rPr>
              <a:t>MAKE IT MAN</a:t>
            </a:r>
            <a:r>
              <a:rPr lang="en-GB" sz="4000" b="1" dirty="0">
                <a:solidFill>
                  <a:srgbClr val="FFFFFF"/>
                </a:solidFill>
                <a:latin typeface="Ubuntu" panose="020B0504030602030204" pitchFamily="34" charset="0"/>
              </a:rPr>
              <a:t>A</a:t>
            </a:r>
            <a:r>
              <a:rPr lang="sl-SI" sz="4000" b="1">
                <a:solidFill>
                  <a:srgbClr val="FFFFFF"/>
                </a:solidFill>
                <a:latin typeface="Ubuntu" panose="020B0504030602030204" pitchFamily="34" charset="0"/>
              </a:rPr>
              <a:t>GEABLE </a:t>
            </a:r>
            <a:r>
              <a:rPr lang="sl-SI" sz="4000" b="1" dirty="0">
                <a:solidFill>
                  <a:srgbClr val="FFFFFF"/>
                </a:solidFill>
                <a:latin typeface="Ubuntu" panose="020B050403060203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MEASUREA</a:t>
            </a:r>
            <a:r>
              <a:rPr lang="sl-SI" sz="4000" b="1" dirty="0">
                <a:solidFill>
                  <a:srgbClr val="FFFFFF"/>
                </a:solidFill>
                <a:latin typeface="Ubuntu" panose="020B0504030602030204" pitchFamily="34" charset="0"/>
              </a:rPr>
              <a:t>BLE</a:t>
            </a:r>
            <a:endPar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449548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8FA2AEF-AABE-6AB7-7BBC-50F8873D4573}"/>
              </a:ext>
            </a:extLst>
          </p:cNvPr>
          <p:cNvSpPr txBox="1">
            <a:spLocks/>
          </p:cNvSpPr>
          <p:nvPr/>
        </p:nvSpPr>
        <p:spPr>
          <a:xfrm>
            <a:off x="2769140" y="2030890"/>
            <a:ext cx="4109641"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err="1"/>
              <a:t>Simple</a:t>
            </a:r>
            <a:endParaRPr lang="sl-SI" dirty="0"/>
          </a:p>
          <a:p>
            <a:r>
              <a:rPr lang="sl-SI" dirty="0" err="1"/>
              <a:t>Measurable</a:t>
            </a:r>
            <a:endParaRPr lang="sl-SI" dirty="0"/>
          </a:p>
          <a:p>
            <a:r>
              <a:rPr lang="sl-SI" dirty="0" err="1"/>
              <a:t>Aligned</a:t>
            </a:r>
            <a:r>
              <a:rPr lang="sl-SI" dirty="0"/>
              <a:t> </a:t>
            </a:r>
            <a:r>
              <a:rPr lang="sl-SI" dirty="0" err="1"/>
              <a:t>with</a:t>
            </a:r>
            <a:r>
              <a:rPr lang="sl-SI" dirty="0"/>
              <a:t> </a:t>
            </a:r>
            <a:r>
              <a:rPr lang="sl-SI" dirty="0" err="1"/>
              <a:t>goals</a:t>
            </a:r>
            <a:endParaRPr lang="sl-SI" dirty="0"/>
          </a:p>
          <a:p>
            <a:r>
              <a:rPr lang="sl-SI" dirty="0" err="1"/>
              <a:t>Really</a:t>
            </a:r>
            <a:r>
              <a:rPr lang="sl-SI" dirty="0"/>
              <a:t> </a:t>
            </a:r>
            <a:r>
              <a:rPr lang="sl-SI" dirty="0" err="1"/>
              <a:t>simple</a:t>
            </a:r>
            <a:endParaRPr lang="sl-SI" dirty="0"/>
          </a:p>
          <a:p>
            <a:r>
              <a:rPr lang="sl-SI" dirty="0"/>
              <a:t>Just </a:t>
            </a:r>
            <a:r>
              <a:rPr lang="sl-SI" dirty="0" err="1"/>
              <a:t>enough</a:t>
            </a:r>
            <a:r>
              <a:rPr lang="sl-SI" dirty="0"/>
              <a:t> </a:t>
            </a:r>
            <a:r>
              <a:rPr lang="sl-SI" dirty="0" err="1"/>
              <a:t>specific</a:t>
            </a:r>
            <a:endParaRPr lang="sl-SI" dirty="0"/>
          </a:p>
          <a:p>
            <a:r>
              <a:rPr lang="sl-SI" dirty="0" err="1"/>
              <a:t>Stupid</a:t>
            </a:r>
            <a:r>
              <a:rPr lang="sl-SI" dirty="0"/>
              <a:t> </a:t>
            </a:r>
            <a:r>
              <a:rPr lang="sl-SI" dirty="0" err="1"/>
              <a:t>simple</a:t>
            </a:r>
            <a:endParaRPr lang="sl-SI" dirty="0"/>
          </a:p>
          <a:p>
            <a:r>
              <a:rPr lang="sl-SI" dirty="0" err="1"/>
              <a:t>Doable</a:t>
            </a:r>
            <a:endParaRPr lang="sl-SI" dirty="0"/>
          </a:p>
          <a:p>
            <a:r>
              <a:rPr lang="sl-SI" b="1" dirty="0"/>
              <a:t>Use </a:t>
            </a:r>
            <a:r>
              <a:rPr lang="sl-SI" b="1" dirty="0" err="1"/>
              <a:t>digital</a:t>
            </a:r>
            <a:r>
              <a:rPr lang="sl-SI" b="1" dirty="0"/>
              <a:t> </a:t>
            </a:r>
            <a:r>
              <a:rPr lang="sl-SI" b="1" dirty="0" err="1"/>
              <a:t>solutions</a:t>
            </a:r>
            <a:endParaRPr lang="sl-SI" b="1" dirty="0"/>
          </a:p>
        </p:txBody>
      </p:sp>
      <p:pic>
        <p:nvPicPr>
          <p:cNvPr id="3" name="Obraz 5">
            <a:extLst>
              <a:ext uri="{FF2B5EF4-FFF2-40B4-BE49-F238E27FC236}">
                <a16:creationId xmlns:a16="http://schemas.microsoft.com/office/drawing/2014/main" id="{6D23FE9A-9159-AECF-35B0-8FE42A6985CD}"/>
              </a:ext>
            </a:extLst>
          </p:cNvPr>
          <p:cNvPicPr>
            <a:picLocks noChangeAspect="1"/>
          </p:cNvPicPr>
          <p:nvPr/>
        </p:nvPicPr>
        <p:blipFill>
          <a:blip r:embed="rId2"/>
          <a:stretch>
            <a:fillRect/>
          </a:stretch>
        </p:blipFill>
        <p:spPr>
          <a:xfrm>
            <a:off x="7430014" y="2778478"/>
            <a:ext cx="3429297" cy="2895851"/>
          </a:xfrm>
          <a:prstGeom prst="rect">
            <a:avLst/>
          </a:prstGeom>
        </p:spPr>
      </p:pic>
      <p:sp>
        <p:nvSpPr>
          <p:cNvPr id="4" name="Title 1">
            <a:extLst>
              <a:ext uri="{FF2B5EF4-FFF2-40B4-BE49-F238E27FC236}">
                <a16:creationId xmlns:a16="http://schemas.microsoft.com/office/drawing/2014/main" id="{C806A3B3-CEDE-AE7A-160A-687D4BC39E36}"/>
              </a:ext>
            </a:extLst>
          </p:cNvPr>
          <p:cNvSpPr txBox="1">
            <a:spLocks/>
          </p:cNvSpPr>
          <p:nvPr/>
        </p:nvSpPr>
        <p:spPr>
          <a:xfrm>
            <a:off x="609600" y="274638"/>
            <a:ext cx="10972800" cy="1143000"/>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r"/>
            <a:r>
              <a:rPr lang="sl-SI" dirty="0">
                <a:latin typeface="Ubuntu" panose="020B0504030602030204" pitchFamily="34" charset="0"/>
              </a:rPr>
              <a:t>KEEP IT SIMPLE, STUPID</a:t>
            </a:r>
          </a:p>
        </p:txBody>
      </p:sp>
    </p:spTree>
    <p:extLst>
      <p:ext uri="{BB962C8B-B14F-4D97-AF65-F5344CB8AC3E}">
        <p14:creationId xmlns:p14="http://schemas.microsoft.com/office/powerpoint/2010/main" val="23594645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FF66-3ECB-29EE-EF0A-6AEB31C98604}"/>
              </a:ext>
            </a:extLst>
          </p:cNvPr>
          <p:cNvSpPr txBox="1">
            <a:spLocks/>
          </p:cNvSpPr>
          <p:nvPr/>
        </p:nvSpPr>
        <p:spPr>
          <a:xfrm>
            <a:off x="-292326" y="3155950"/>
            <a:ext cx="3978954"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Thank you!</a:t>
            </a:r>
          </a:p>
        </p:txBody>
      </p:sp>
      <p:sp>
        <p:nvSpPr>
          <p:cNvPr id="8" name="TextBox 4">
            <a:extLst>
              <a:ext uri="{FF2B5EF4-FFF2-40B4-BE49-F238E27FC236}">
                <a16:creationId xmlns:a16="http://schemas.microsoft.com/office/drawing/2014/main" id="{2D6234B2-CA8D-4651-AB89-4FCB0555C540}"/>
              </a:ext>
            </a:extLst>
          </p:cNvPr>
          <p:cNvSpPr txBox="1"/>
          <p:nvPr/>
        </p:nvSpPr>
        <p:spPr>
          <a:xfrm>
            <a:off x="6270175" y="2974661"/>
            <a:ext cx="5297718" cy="2492990"/>
          </a:xfrm>
          <a:prstGeom prst="rect">
            <a:avLst/>
          </a:prstGeom>
          <a:noFill/>
        </p:spPr>
        <p:txBody>
          <a:bodyPr wrap="square">
            <a:spAutoFit/>
          </a:bodyPr>
          <a:lstStyle/>
          <a:p>
            <a:pPr algn="r"/>
            <a:r>
              <a:rPr lang="en-GB" sz="2800" b="1" dirty="0">
                <a:solidFill>
                  <a:schemeClr val="bg1"/>
                </a:solidFill>
                <a:latin typeface="Ubuntu" panose="020B0504030602030204" pitchFamily="34" charset="0"/>
              </a:rPr>
              <a:t>EUI Peer Review</a:t>
            </a:r>
          </a:p>
          <a:p>
            <a:pPr algn="r"/>
            <a:endParaRPr lang="en-GB" sz="2800" b="1" dirty="0">
              <a:solidFill>
                <a:schemeClr val="bg1"/>
              </a:solidFill>
              <a:latin typeface="Ubuntu" panose="020B0504030602030204" pitchFamily="34" charset="0"/>
            </a:endParaRPr>
          </a:p>
          <a:p>
            <a:pPr algn="r"/>
            <a:r>
              <a:rPr lang="sl-SI" sz="2800" b="1" dirty="0" err="1">
                <a:solidFill>
                  <a:schemeClr val="bg1"/>
                </a:solidFill>
                <a:latin typeface="Ubuntu" panose="020B0504030602030204" pitchFamily="34" charset="0"/>
              </a:rPr>
              <a:t>Municipality</a:t>
            </a:r>
            <a:r>
              <a:rPr lang="sl-SI" sz="2800" b="1" dirty="0">
                <a:solidFill>
                  <a:schemeClr val="bg1"/>
                </a:solidFill>
                <a:latin typeface="Ubuntu" panose="020B0504030602030204" pitchFamily="34" charset="0"/>
              </a:rPr>
              <a:t> </a:t>
            </a:r>
            <a:r>
              <a:rPr lang="sl-SI" sz="2800" b="1" dirty="0" err="1">
                <a:solidFill>
                  <a:schemeClr val="bg1"/>
                </a:solidFill>
                <a:latin typeface="Ubuntu" panose="020B0504030602030204" pitchFamily="34" charset="0"/>
              </a:rPr>
              <a:t>of</a:t>
            </a:r>
            <a:r>
              <a:rPr lang="sl-SI" sz="2800" b="1" dirty="0">
                <a:solidFill>
                  <a:schemeClr val="bg1"/>
                </a:solidFill>
                <a:latin typeface="Ubuntu" panose="020B0504030602030204" pitchFamily="34" charset="0"/>
              </a:rPr>
              <a:t> Novo mesto</a:t>
            </a:r>
            <a:endParaRPr lang="en-GB" sz="2800" b="1" dirty="0">
              <a:solidFill>
                <a:schemeClr val="bg1"/>
              </a:solidFill>
              <a:latin typeface="Ubuntu" panose="020B0504030602030204" pitchFamily="34" charset="0"/>
            </a:endParaRPr>
          </a:p>
          <a:p>
            <a:pPr algn="r"/>
            <a:endParaRPr lang="en-GB" sz="2400" dirty="0">
              <a:solidFill>
                <a:schemeClr val="bg1"/>
              </a:solidFill>
              <a:latin typeface="Ubuntu" panose="020B0504030602030204" pitchFamily="34" charset="0"/>
            </a:endParaRPr>
          </a:p>
          <a:p>
            <a:pPr algn="r"/>
            <a:r>
              <a:rPr lang="pl-PL" sz="2400" dirty="0">
                <a:solidFill>
                  <a:schemeClr val="bg1"/>
                </a:solidFill>
                <a:latin typeface="Ubuntu" panose="020B0504030602030204" pitchFamily="34" charset="0"/>
              </a:rPr>
              <a:t>Peter Geršič</a:t>
            </a:r>
          </a:p>
          <a:p>
            <a:pPr algn="r"/>
            <a:r>
              <a:rPr lang="pl-PL" sz="2400" dirty="0">
                <a:solidFill>
                  <a:schemeClr val="bg1"/>
                </a:solidFill>
                <a:latin typeface="Ubuntu" panose="020B0504030602030204" pitchFamily="34" charset="0"/>
              </a:rPr>
              <a:t>peter.gersic@novomesto.si</a:t>
            </a:r>
            <a:endParaRPr lang="en-GB" sz="2400" dirty="0">
              <a:solidFill>
                <a:schemeClr val="bg1"/>
              </a:solidFill>
              <a:latin typeface="Ubuntu" panose="020B0504030602030204" pitchFamily="34" charset="0"/>
            </a:endParaRPr>
          </a:p>
        </p:txBody>
      </p:sp>
      <p:pic>
        <p:nvPicPr>
          <p:cNvPr id="4" name="Picture 2" descr="Navodila za uporabo celostne grafične podobe Mestne občine Novo mesto -  Novice - Aktualno">
            <a:extLst>
              <a:ext uri="{FF2B5EF4-FFF2-40B4-BE49-F238E27FC236}">
                <a16:creationId xmlns:a16="http://schemas.microsoft.com/office/drawing/2014/main" id="{7C799B9B-2C94-F6B5-258B-6D24FB61E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5946" y="576354"/>
            <a:ext cx="2087518" cy="120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16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0ED0D74E-EC6E-F0C3-776D-CF52E50F1153}"/>
              </a:ext>
            </a:extLst>
          </p:cNvPr>
          <p:cNvSpPr>
            <a:spLocks noGrp="1"/>
          </p:cNvSpPr>
          <p:nvPr>
            <p:ph type="subTitle" idx="1"/>
          </p:nvPr>
        </p:nvSpPr>
        <p:spPr>
          <a:xfrm>
            <a:off x="1570180" y="4137614"/>
            <a:ext cx="9297326" cy="934717"/>
          </a:xfrm>
        </p:spPr>
        <p:txBody>
          <a:bodyPr>
            <a:normAutofit/>
          </a:bodyPr>
          <a:lstStyle/>
          <a:p>
            <a:r>
              <a:rPr lang="fi-FI" dirty="0"/>
              <a:t>Lotta Alajoki, </a:t>
            </a:r>
            <a:r>
              <a:rPr lang="fi-FI" dirty="0" err="1"/>
              <a:t>Sustainability</a:t>
            </a:r>
            <a:r>
              <a:rPr lang="fi-FI" dirty="0"/>
              <a:t> </a:t>
            </a:r>
            <a:r>
              <a:rPr lang="fi-FI" dirty="0" err="1"/>
              <a:t>Specialist</a:t>
            </a:r>
            <a:r>
              <a:rPr lang="fi-FI" dirty="0"/>
              <a:t>, City of Vantaa</a:t>
            </a:r>
          </a:p>
          <a:p>
            <a:r>
              <a:rPr lang="fi-FI" dirty="0"/>
              <a:t>4.12.2024</a:t>
            </a:r>
          </a:p>
        </p:txBody>
      </p:sp>
      <p:sp>
        <p:nvSpPr>
          <p:cNvPr id="3" name="Otsikko 2">
            <a:extLst>
              <a:ext uri="{FF2B5EF4-FFF2-40B4-BE49-F238E27FC236}">
                <a16:creationId xmlns:a16="http://schemas.microsoft.com/office/drawing/2014/main" id="{C6484F10-AAED-0188-0980-A8CFC0AF4FE2}"/>
              </a:ext>
            </a:extLst>
          </p:cNvPr>
          <p:cNvSpPr>
            <a:spLocks noGrp="1"/>
          </p:cNvSpPr>
          <p:nvPr>
            <p:ph type="title"/>
          </p:nvPr>
        </p:nvSpPr>
        <p:spPr>
          <a:xfrm>
            <a:off x="1570180" y="1362974"/>
            <a:ext cx="10066854" cy="2239109"/>
          </a:xfrm>
        </p:spPr>
        <p:txBody>
          <a:bodyPr>
            <a:normAutofit fontScale="90000"/>
          </a:bodyPr>
          <a:lstStyle/>
          <a:p>
            <a:r>
              <a:rPr lang="fi-FI" sz="5400" dirty="0" err="1"/>
              <a:t>Advancing</a:t>
            </a:r>
            <a:r>
              <a:rPr lang="fi-FI" sz="5400" dirty="0"/>
              <a:t> </a:t>
            </a:r>
            <a:r>
              <a:rPr lang="fi-FI" sz="5400" dirty="0" err="1"/>
              <a:t>the</a:t>
            </a:r>
            <a:r>
              <a:rPr lang="fi-FI" sz="5400" dirty="0"/>
              <a:t> </a:t>
            </a:r>
            <a:r>
              <a:rPr lang="fi-FI" sz="5400" dirty="0" err="1"/>
              <a:t>sustainable</a:t>
            </a:r>
            <a:r>
              <a:rPr lang="fi-FI" sz="5400" dirty="0"/>
              <a:t> </a:t>
            </a:r>
            <a:r>
              <a:rPr lang="fi-FI" sz="5400" dirty="0" err="1"/>
              <a:t>development</a:t>
            </a:r>
            <a:r>
              <a:rPr lang="fi-FI" sz="5400" dirty="0"/>
              <a:t> </a:t>
            </a:r>
            <a:r>
              <a:rPr lang="fi-FI" sz="5400" dirty="0" err="1"/>
              <a:t>goals</a:t>
            </a:r>
            <a:r>
              <a:rPr lang="fi-FI" sz="5400" dirty="0"/>
              <a:t> in Vantaa</a:t>
            </a:r>
          </a:p>
        </p:txBody>
      </p:sp>
    </p:spTree>
    <p:extLst>
      <p:ext uri="{BB962C8B-B14F-4D97-AF65-F5344CB8AC3E}">
        <p14:creationId xmlns:p14="http://schemas.microsoft.com/office/powerpoint/2010/main" val="12118177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A1BF9E-E165-AD9E-61DA-3E4AC4CF4964}"/>
              </a:ext>
            </a:extLst>
          </p:cNvPr>
          <p:cNvSpPr>
            <a:spLocks noGrp="1"/>
          </p:cNvSpPr>
          <p:nvPr>
            <p:ph type="title"/>
          </p:nvPr>
        </p:nvSpPr>
        <p:spPr/>
        <p:txBody>
          <a:bodyPr/>
          <a:lstStyle/>
          <a:p>
            <a:r>
              <a:rPr lang="fi-FI" dirty="0" err="1"/>
              <a:t>Our</a:t>
            </a:r>
            <a:r>
              <a:rPr lang="fi-FI" dirty="0"/>
              <a:t> </a:t>
            </a:r>
            <a:r>
              <a:rPr lang="fi-FI" dirty="0" err="1"/>
              <a:t>sustainable</a:t>
            </a:r>
            <a:r>
              <a:rPr lang="fi-FI" dirty="0"/>
              <a:t> </a:t>
            </a:r>
            <a:r>
              <a:rPr lang="fi-FI" dirty="0" err="1"/>
              <a:t>development</a:t>
            </a:r>
            <a:r>
              <a:rPr lang="fi-FI" dirty="0"/>
              <a:t> </a:t>
            </a:r>
            <a:r>
              <a:rPr lang="fi-FI" dirty="0" err="1"/>
              <a:t>work</a:t>
            </a:r>
            <a:endParaRPr lang="fi-FI" dirty="0"/>
          </a:p>
        </p:txBody>
      </p:sp>
      <p:pic>
        <p:nvPicPr>
          <p:cNvPr id="6" name="Sisällön paikkamerkki 5">
            <a:extLst>
              <a:ext uri="{FF2B5EF4-FFF2-40B4-BE49-F238E27FC236}">
                <a16:creationId xmlns:a16="http://schemas.microsoft.com/office/drawing/2014/main" id="{E97F1D9B-0586-C471-1EFA-61AB3DFA0E3D}"/>
              </a:ext>
            </a:extLst>
          </p:cNvPr>
          <p:cNvPicPr>
            <a:picLocks noGrp="1" noChangeAspect="1"/>
          </p:cNvPicPr>
          <p:nvPr>
            <p:ph idx="1"/>
          </p:nvPr>
        </p:nvPicPr>
        <p:blipFill>
          <a:blip r:embed="rId2"/>
          <a:stretch>
            <a:fillRect/>
          </a:stretch>
        </p:blipFill>
        <p:spPr>
          <a:xfrm>
            <a:off x="1929609" y="1693084"/>
            <a:ext cx="7884208" cy="4168775"/>
          </a:xfrm>
          <a:prstGeom prst="rect">
            <a:avLst/>
          </a:prstGeom>
        </p:spPr>
      </p:pic>
    </p:spTree>
    <p:extLst>
      <p:ext uri="{BB962C8B-B14F-4D97-AF65-F5344CB8AC3E}">
        <p14:creationId xmlns:p14="http://schemas.microsoft.com/office/powerpoint/2010/main" val="6474597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3984B2-5A62-C927-ED27-9B68082C0DD8}"/>
              </a:ext>
            </a:extLst>
          </p:cNvPr>
          <p:cNvSpPr>
            <a:spLocks noGrp="1"/>
          </p:cNvSpPr>
          <p:nvPr>
            <p:ph type="title"/>
          </p:nvPr>
        </p:nvSpPr>
        <p:spPr/>
        <p:txBody>
          <a:bodyPr/>
          <a:lstStyle/>
          <a:p>
            <a:r>
              <a:rPr lang="fi-FI" dirty="0" err="1"/>
              <a:t>Strategy</a:t>
            </a:r>
            <a:r>
              <a:rPr lang="fi-FI" dirty="0"/>
              <a:t> </a:t>
            </a:r>
            <a:r>
              <a:rPr lang="fi-FI" dirty="0" err="1"/>
              <a:t>integration</a:t>
            </a:r>
            <a:r>
              <a:rPr lang="fi-FI" dirty="0"/>
              <a:t>: </a:t>
            </a:r>
            <a:r>
              <a:rPr lang="fi-FI" dirty="0" err="1"/>
              <a:t>themes</a:t>
            </a:r>
            <a:r>
              <a:rPr lang="fi-FI" dirty="0"/>
              <a:t> in </a:t>
            </a:r>
            <a:r>
              <a:rPr lang="fi-FI" dirty="0" err="1"/>
              <a:t>the</a:t>
            </a:r>
            <a:r>
              <a:rPr lang="fi-FI" dirty="0"/>
              <a:t> city </a:t>
            </a:r>
            <a:r>
              <a:rPr lang="fi-FI" dirty="0" err="1"/>
              <a:t>strategy</a:t>
            </a:r>
            <a:endParaRPr lang="fi-FI" dirty="0"/>
          </a:p>
        </p:txBody>
      </p:sp>
      <p:pic>
        <p:nvPicPr>
          <p:cNvPr id="5" name="Sisällön paikkamerkki 4">
            <a:extLst>
              <a:ext uri="{FF2B5EF4-FFF2-40B4-BE49-F238E27FC236}">
                <a16:creationId xmlns:a16="http://schemas.microsoft.com/office/drawing/2014/main" id="{20179F3F-2CCD-C53C-81D3-85E36464DEF8}"/>
              </a:ext>
            </a:extLst>
          </p:cNvPr>
          <p:cNvPicPr>
            <a:picLocks noGrp="1" noChangeAspect="1"/>
          </p:cNvPicPr>
          <p:nvPr>
            <p:ph idx="1"/>
          </p:nvPr>
        </p:nvPicPr>
        <p:blipFill>
          <a:blip r:embed="rId2"/>
          <a:stretch>
            <a:fillRect/>
          </a:stretch>
        </p:blipFill>
        <p:spPr>
          <a:xfrm>
            <a:off x="1840082" y="1801914"/>
            <a:ext cx="9495655" cy="4636913"/>
          </a:xfrm>
        </p:spPr>
      </p:pic>
    </p:spTree>
    <p:extLst>
      <p:ext uri="{BB962C8B-B14F-4D97-AF65-F5344CB8AC3E}">
        <p14:creationId xmlns:p14="http://schemas.microsoft.com/office/powerpoint/2010/main" val="199746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06160D-FF1C-7966-F957-0081A8AE0450}"/>
              </a:ext>
            </a:extLst>
          </p:cNvPr>
          <p:cNvPicPr>
            <a:picLocks noChangeAspect="1"/>
          </p:cNvPicPr>
          <p:nvPr/>
        </p:nvPicPr>
        <p:blipFill>
          <a:blip r:embed="rId3"/>
          <a:stretch>
            <a:fillRect/>
          </a:stretch>
        </p:blipFill>
        <p:spPr>
          <a:xfrm>
            <a:off x="2778239" y="1295713"/>
            <a:ext cx="9390200" cy="4554244"/>
          </a:xfrm>
          <a:prstGeom prst="rect">
            <a:avLst/>
          </a:prstGeom>
          <a:noFill/>
        </p:spPr>
      </p:pic>
      <p:sp>
        <p:nvSpPr>
          <p:cNvPr id="3" name="Title 2">
            <a:extLst>
              <a:ext uri="{FF2B5EF4-FFF2-40B4-BE49-F238E27FC236}">
                <a16:creationId xmlns:a16="http://schemas.microsoft.com/office/drawing/2014/main" id="{DE981F06-49CB-6A8C-085D-D933CB0E93BA}"/>
              </a:ext>
            </a:extLst>
          </p:cNvPr>
          <p:cNvSpPr>
            <a:spLocks noGrp="1"/>
          </p:cNvSpPr>
          <p:nvPr>
            <p:ph type="title"/>
          </p:nvPr>
        </p:nvSpPr>
        <p:spPr>
          <a:xfrm>
            <a:off x="882587" y="189629"/>
            <a:ext cx="10263893" cy="782357"/>
          </a:xfrm>
        </p:spPr>
        <p:txBody>
          <a:bodyPr anchor="b">
            <a:normAutofit fontScale="90000"/>
          </a:bodyPr>
          <a:lstStyle/>
          <a:p>
            <a:pPr fontAlgn="base"/>
            <a:r>
              <a:rPr lang="en-US" sz="4400" dirty="0">
                <a:solidFill>
                  <a:srgbClr val="024EA2"/>
                </a:solidFill>
                <a:latin typeface="EC Square Sans Cond Pro" panose="020B0506040000020004" pitchFamily="34" charset="0"/>
              </a:rPr>
              <a:t>Territorial focus: where do we finance SUD?</a:t>
            </a:r>
          </a:p>
        </p:txBody>
      </p:sp>
      <p:sp>
        <p:nvSpPr>
          <p:cNvPr id="4" name="Content Placeholder 3">
            <a:extLst>
              <a:ext uri="{FF2B5EF4-FFF2-40B4-BE49-F238E27FC236}">
                <a16:creationId xmlns:a16="http://schemas.microsoft.com/office/drawing/2014/main" id="{503EDC7A-A6A0-4C12-8206-5A0063CCB8E0}"/>
              </a:ext>
            </a:extLst>
          </p:cNvPr>
          <p:cNvSpPr>
            <a:spLocks noGrp="1"/>
          </p:cNvSpPr>
          <p:nvPr>
            <p:ph idx="10"/>
          </p:nvPr>
        </p:nvSpPr>
        <p:spPr>
          <a:xfrm>
            <a:off x="275422" y="1409049"/>
            <a:ext cx="2502817" cy="5013786"/>
          </a:xfrm>
        </p:spPr>
        <p:txBody>
          <a:bodyPr>
            <a:normAutofit/>
          </a:bodyPr>
          <a:lstStyle/>
          <a:p>
            <a:r>
              <a:rPr lang="en-US" sz="2200" dirty="0"/>
              <a:t>More than half of planned sustainable urban development funds under PO5 are allocated to </a:t>
            </a:r>
            <a:r>
              <a:rPr lang="en-US" sz="2200" b="1" dirty="0"/>
              <a:t>Functional Urban Areas</a:t>
            </a:r>
          </a:p>
          <a:p>
            <a:r>
              <a:rPr lang="en-US" sz="2200" dirty="0"/>
              <a:t>Functional Urban Areas are instrumental for tackling </a:t>
            </a:r>
            <a:r>
              <a:rPr lang="en-US" sz="2200" b="1" dirty="0"/>
              <a:t>urban-rural linkages</a:t>
            </a:r>
            <a:endParaRPr lang="en-US" sz="2200" dirty="0"/>
          </a:p>
          <a:p>
            <a:endParaRPr lang="en-IE" dirty="0"/>
          </a:p>
        </p:txBody>
      </p:sp>
    </p:spTree>
    <p:extLst>
      <p:ext uri="{BB962C8B-B14F-4D97-AF65-F5344CB8AC3E}">
        <p14:creationId xmlns:p14="http://schemas.microsoft.com/office/powerpoint/2010/main" val="37178035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4966E1-41E8-6E16-8760-4B65C409E423}"/>
              </a:ext>
            </a:extLst>
          </p:cNvPr>
          <p:cNvSpPr>
            <a:spLocks noGrp="1"/>
          </p:cNvSpPr>
          <p:nvPr>
            <p:ph type="title"/>
          </p:nvPr>
        </p:nvSpPr>
        <p:spPr/>
        <p:txBody>
          <a:bodyPr/>
          <a:lstStyle/>
          <a:p>
            <a:r>
              <a:rPr lang="fi-FI" dirty="0" err="1"/>
              <a:t>Voluntary</a:t>
            </a:r>
            <a:r>
              <a:rPr lang="fi-FI" dirty="0"/>
              <a:t> </a:t>
            </a:r>
            <a:r>
              <a:rPr lang="fi-FI" dirty="0" err="1"/>
              <a:t>local</a:t>
            </a:r>
            <a:r>
              <a:rPr lang="fi-FI" dirty="0"/>
              <a:t> </a:t>
            </a:r>
            <a:r>
              <a:rPr lang="fi-FI" dirty="0" err="1"/>
              <a:t>review</a:t>
            </a:r>
            <a:endParaRPr lang="fi-FI" dirty="0"/>
          </a:p>
        </p:txBody>
      </p:sp>
      <p:pic>
        <p:nvPicPr>
          <p:cNvPr id="5" name="Kuva 4">
            <a:extLst>
              <a:ext uri="{FF2B5EF4-FFF2-40B4-BE49-F238E27FC236}">
                <a16:creationId xmlns:a16="http://schemas.microsoft.com/office/drawing/2014/main" id="{BB289271-4AD3-3016-D1BF-8EFD5D1665FD}"/>
              </a:ext>
            </a:extLst>
          </p:cNvPr>
          <p:cNvPicPr>
            <a:picLocks noChangeAspect="1"/>
          </p:cNvPicPr>
          <p:nvPr/>
        </p:nvPicPr>
        <p:blipFill>
          <a:blip r:embed="rId2"/>
          <a:stretch>
            <a:fillRect/>
          </a:stretch>
        </p:blipFill>
        <p:spPr>
          <a:xfrm>
            <a:off x="1930114" y="1525868"/>
            <a:ext cx="8789963" cy="4941179"/>
          </a:xfrm>
          <a:prstGeom prst="rect">
            <a:avLst/>
          </a:prstGeom>
        </p:spPr>
      </p:pic>
    </p:spTree>
    <p:extLst>
      <p:ext uri="{BB962C8B-B14F-4D97-AF65-F5344CB8AC3E}">
        <p14:creationId xmlns:p14="http://schemas.microsoft.com/office/powerpoint/2010/main" val="16306390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AFD891-F284-8244-B92A-46D444211B1F}"/>
              </a:ext>
            </a:extLst>
          </p:cNvPr>
          <p:cNvSpPr>
            <a:spLocks noGrp="1"/>
          </p:cNvSpPr>
          <p:nvPr>
            <p:ph type="title"/>
          </p:nvPr>
        </p:nvSpPr>
        <p:spPr/>
        <p:txBody>
          <a:bodyPr/>
          <a:lstStyle/>
          <a:p>
            <a:r>
              <a:rPr lang="fi-FI" dirty="0"/>
              <a:t>SDG </a:t>
            </a:r>
            <a:r>
              <a:rPr lang="fi-FI" dirty="0" err="1"/>
              <a:t>analysis</a:t>
            </a:r>
            <a:r>
              <a:rPr lang="fi-FI" dirty="0"/>
              <a:t> </a:t>
            </a:r>
            <a:r>
              <a:rPr lang="fi-FI" dirty="0" err="1"/>
              <a:t>tool</a:t>
            </a:r>
            <a:endParaRPr lang="fi-FI" dirty="0"/>
          </a:p>
        </p:txBody>
      </p:sp>
      <p:pic>
        <p:nvPicPr>
          <p:cNvPr id="9" name="Kuva 8">
            <a:extLst>
              <a:ext uri="{FF2B5EF4-FFF2-40B4-BE49-F238E27FC236}">
                <a16:creationId xmlns:a16="http://schemas.microsoft.com/office/drawing/2014/main" id="{02FA09D2-432C-6402-1949-5CB28332F5EC}"/>
              </a:ext>
            </a:extLst>
          </p:cNvPr>
          <p:cNvPicPr>
            <a:picLocks noChangeAspect="1"/>
          </p:cNvPicPr>
          <p:nvPr/>
        </p:nvPicPr>
        <p:blipFill>
          <a:blip r:embed="rId2"/>
          <a:srcRect l="2275" t="6392" r="731"/>
          <a:stretch/>
        </p:blipFill>
        <p:spPr>
          <a:xfrm>
            <a:off x="2524984" y="1412911"/>
            <a:ext cx="7552267" cy="5445089"/>
          </a:xfrm>
          <a:prstGeom prst="rect">
            <a:avLst/>
          </a:prstGeom>
        </p:spPr>
      </p:pic>
    </p:spTree>
    <p:extLst>
      <p:ext uri="{BB962C8B-B14F-4D97-AF65-F5344CB8AC3E}">
        <p14:creationId xmlns:p14="http://schemas.microsoft.com/office/powerpoint/2010/main" val="26963010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B854D0-F50E-642F-A7EE-EFAA3145FCCE}"/>
              </a:ext>
            </a:extLst>
          </p:cNvPr>
          <p:cNvSpPr>
            <a:spLocks noGrp="1"/>
          </p:cNvSpPr>
          <p:nvPr>
            <p:ph type="title"/>
          </p:nvPr>
        </p:nvSpPr>
        <p:spPr/>
        <p:txBody>
          <a:bodyPr/>
          <a:lstStyle/>
          <a:p>
            <a:r>
              <a:rPr lang="fi-FI" dirty="0" err="1"/>
              <a:t>Links</a:t>
            </a:r>
            <a:endParaRPr lang="fi-FI" dirty="0"/>
          </a:p>
        </p:txBody>
      </p:sp>
      <p:sp>
        <p:nvSpPr>
          <p:cNvPr id="3" name="Sisällön paikkamerkki 2">
            <a:extLst>
              <a:ext uri="{FF2B5EF4-FFF2-40B4-BE49-F238E27FC236}">
                <a16:creationId xmlns:a16="http://schemas.microsoft.com/office/drawing/2014/main" id="{09F053BF-E92F-D8E7-6C6E-E280DD02C776}"/>
              </a:ext>
            </a:extLst>
          </p:cNvPr>
          <p:cNvSpPr>
            <a:spLocks noGrp="1"/>
          </p:cNvSpPr>
          <p:nvPr>
            <p:ph idx="1"/>
          </p:nvPr>
        </p:nvSpPr>
        <p:spPr>
          <a:xfrm>
            <a:off x="1398917" y="1804525"/>
            <a:ext cx="10515600" cy="4169476"/>
          </a:xfrm>
        </p:spPr>
        <p:txBody>
          <a:bodyPr>
            <a:normAutofit fontScale="92500" lnSpcReduction="10000"/>
          </a:bodyPr>
          <a:lstStyle/>
          <a:p>
            <a:r>
              <a:rPr lang="fi-FI" sz="1800" dirty="0"/>
              <a:t>Vantaa </a:t>
            </a:r>
            <a:r>
              <a:rPr lang="fi-FI" sz="1800" dirty="0" err="1"/>
              <a:t>voluntary</a:t>
            </a:r>
            <a:r>
              <a:rPr lang="fi-FI" sz="1800" dirty="0"/>
              <a:t> </a:t>
            </a:r>
            <a:r>
              <a:rPr lang="fi-FI" sz="1800" dirty="0" err="1"/>
              <a:t>local</a:t>
            </a:r>
            <a:r>
              <a:rPr lang="fi-FI" sz="1800" dirty="0"/>
              <a:t> </a:t>
            </a:r>
            <a:r>
              <a:rPr lang="fi-FI" sz="1800" dirty="0" err="1"/>
              <a:t>review</a:t>
            </a:r>
            <a:r>
              <a:rPr lang="fi-FI" sz="1800" dirty="0"/>
              <a:t> 2023:</a:t>
            </a:r>
          </a:p>
          <a:p>
            <a:r>
              <a:rPr lang="fi-FI" sz="1800" dirty="0">
                <a:hlinkClick r:id="rId2"/>
              </a:rPr>
              <a:t>https://www.vantaa.fi/en/node/2441/sustainability-report-2023</a:t>
            </a:r>
            <a:endParaRPr lang="fi-FI" dirty="0"/>
          </a:p>
          <a:p>
            <a:endParaRPr lang="fi-FI" sz="1800" dirty="0"/>
          </a:p>
          <a:p>
            <a:r>
              <a:rPr lang="fi-FI" dirty="0"/>
              <a:t>Vantaa </a:t>
            </a:r>
            <a:r>
              <a:rPr lang="fi-FI" dirty="0" err="1"/>
              <a:t>Roadmap</a:t>
            </a:r>
            <a:r>
              <a:rPr lang="fi-FI" dirty="0"/>
              <a:t> to </a:t>
            </a:r>
            <a:r>
              <a:rPr lang="fi-FI" dirty="0" err="1"/>
              <a:t>resource</a:t>
            </a:r>
            <a:r>
              <a:rPr lang="fi-FI" dirty="0"/>
              <a:t> </a:t>
            </a:r>
            <a:r>
              <a:rPr lang="fi-FI" dirty="0" err="1"/>
              <a:t>wisdom</a:t>
            </a:r>
            <a:r>
              <a:rPr lang="fi-FI" dirty="0"/>
              <a:t>:</a:t>
            </a:r>
          </a:p>
          <a:p>
            <a:r>
              <a:rPr lang="fi-FI" dirty="0">
                <a:hlinkClick r:id="rId3"/>
              </a:rPr>
              <a:t>https://www.vantaa.fi/sites/default/files/document/Vantaa_Resurssiviisauden-tiekartta_EN_9_2022.pdf</a:t>
            </a:r>
            <a:endParaRPr lang="fi-FI" dirty="0"/>
          </a:p>
          <a:p>
            <a:endParaRPr lang="fi-FI" dirty="0"/>
          </a:p>
          <a:p>
            <a:r>
              <a:rPr lang="fi-FI" sz="1800" dirty="0"/>
              <a:t>SDG </a:t>
            </a:r>
            <a:r>
              <a:rPr lang="fi-FI" dirty="0" err="1"/>
              <a:t>c</a:t>
            </a:r>
            <a:r>
              <a:rPr lang="fi-FI" sz="1800" dirty="0" err="1"/>
              <a:t>anvas</a:t>
            </a:r>
            <a:r>
              <a:rPr lang="fi-FI" dirty="0"/>
              <a:t> and</a:t>
            </a:r>
            <a:r>
              <a:rPr lang="fi-FI" sz="1800" dirty="0"/>
              <a:t> </a:t>
            </a:r>
            <a:r>
              <a:rPr lang="fi-FI" sz="1800" dirty="0" err="1"/>
              <a:t>other</a:t>
            </a:r>
            <a:r>
              <a:rPr lang="fi-FI" sz="1800" dirty="0"/>
              <a:t> </a:t>
            </a:r>
            <a:r>
              <a:rPr lang="fi-FI" sz="1800" dirty="0" err="1"/>
              <a:t>tools</a:t>
            </a:r>
            <a:r>
              <a:rPr lang="fi-FI" dirty="0"/>
              <a:t> </a:t>
            </a:r>
            <a:r>
              <a:rPr lang="fi-FI" dirty="0" err="1"/>
              <a:t>created</a:t>
            </a:r>
            <a:r>
              <a:rPr lang="fi-FI" dirty="0"/>
              <a:t> </a:t>
            </a:r>
            <a:r>
              <a:rPr lang="fi-FI" dirty="0" err="1"/>
              <a:t>by</a:t>
            </a:r>
            <a:r>
              <a:rPr lang="fi-FI" dirty="0"/>
              <a:t> </a:t>
            </a:r>
            <a:r>
              <a:rPr lang="fi-FI" dirty="0" err="1"/>
              <a:t>the</a:t>
            </a:r>
            <a:r>
              <a:rPr lang="fi-FI" dirty="0"/>
              <a:t> </a:t>
            </a:r>
            <a:r>
              <a:rPr lang="fi-FI" dirty="0" err="1"/>
              <a:t>network</a:t>
            </a:r>
            <a:r>
              <a:rPr lang="fi-FI" dirty="0"/>
              <a:t> of </a:t>
            </a:r>
            <a:r>
              <a:rPr lang="fi-FI" dirty="0" err="1"/>
              <a:t>the</a:t>
            </a:r>
            <a:r>
              <a:rPr lang="fi-FI" dirty="0"/>
              <a:t> 6 </a:t>
            </a:r>
            <a:r>
              <a:rPr lang="fi-FI" dirty="0" err="1"/>
              <a:t>biggest</a:t>
            </a:r>
            <a:r>
              <a:rPr lang="fi-FI" dirty="0"/>
              <a:t> </a:t>
            </a:r>
            <a:r>
              <a:rPr lang="fi-FI" dirty="0" err="1"/>
              <a:t>cities</a:t>
            </a:r>
            <a:r>
              <a:rPr lang="fi-FI" dirty="0"/>
              <a:t> in Finland</a:t>
            </a:r>
            <a:r>
              <a:rPr lang="fi-FI" sz="1800" dirty="0"/>
              <a:t> (</a:t>
            </a:r>
            <a:r>
              <a:rPr lang="fi-FI" sz="1800" dirty="0" err="1"/>
              <a:t>page</a:t>
            </a:r>
            <a:r>
              <a:rPr lang="fi-FI" sz="1800" dirty="0"/>
              <a:t> in </a:t>
            </a:r>
            <a:r>
              <a:rPr lang="fi-FI" sz="1800" dirty="0" err="1"/>
              <a:t>Finnish</a:t>
            </a:r>
            <a:r>
              <a:rPr lang="fi-FI" sz="1800" dirty="0"/>
              <a:t> </a:t>
            </a:r>
            <a:r>
              <a:rPr lang="fi-FI" sz="1800" dirty="0" err="1"/>
              <a:t>but</a:t>
            </a:r>
            <a:r>
              <a:rPr lang="fi-FI" sz="1800" dirty="0"/>
              <a:t> </a:t>
            </a:r>
            <a:r>
              <a:rPr lang="fi-FI" sz="1800" dirty="0" err="1"/>
              <a:t>tools</a:t>
            </a:r>
            <a:r>
              <a:rPr lang="fi-FI" sz="1800" dirty="0"/>
              <a:t> </a:t>
            </a:r>
            <a:r>
              <a:rPr lang="fi-FI" sz="1800" dirty="0" err="1"/>
              <a:t>available</a:t>
            </a:r>
            <a:r>
              <a:rPr lang="fi-FI" sz="1800" dirty="0"/>
              <a:t> in English, </a:t>
            </a:r>
            <a:r>
              <a:rPr lang="fi-FI" sz="1800" dirty="0" err="1"/>
              <a:t>scroll</a:t>
            </a:r>
            <a:r>
              <a:rPr lang="fi-FI" sz="1800" dirty="0"/>
              <a:t> </a:t>
            </a:r>
            <a:r>
              <a:rPr lang="fi-FI" sz="1800" dirty="0" err="1"/>
              <a:t>down</a:t>
            </a:r>
            <a:r>
              <a:rPr lang="fi-FI" sz="1800" dirty="0"/>
              <a:t> </a:t>
            </a:r>
            <a:r>
              <a:rPr lang="fi-FI" sz="1800" dirty="0" err="1"/>
              <a:t>the</a:t>
            </a:r>
            <a:r>
              <a:rPr lang="fi-FI" sz="1800" dirty="0"/>
              <a:t> </a:t>
            </a:r>
            <a:r>
              <a:rPr lang="fi-FI" sz="1800" dirty="0" err="1"/>
              <a:t>page</a:t>
            </a:r>
            <a:r>
              <a:rPr lang="fi-FI" dirty="0"/>
              <a:t> to </a:t>
            </a:r>
            <a:r>
              <a:rPr lang="fi-FI" dirty="0" err="1"/>
              <a:t>find</a:t>
            </a:r>
            <a:r>
              <a:rPr lang="fi-FI" dirty="0"/>
              <a:t> </a:t>
            </a:r>
            <a:r>
              <a:rPr lang="fi-FI" dirty="0" err="1"/>
              <a:t>them</a:t>
            </a:r>
            <a:r>
              <a:rPr lang="fi-FI" dirty="0"/>
              <a:t>):</a:t>
            </a:r>
          </a:p>
          <a:p>
            <a:r>
              <a:rPr lang="fi-FI" sz="1800" dirty="0">
                <a:hlinkClick r:id="rId4"/>
              </a:rPr>
              <a:t>https://www.kuntaliitto.fi/johtaminen-ja-kehittaminen/sdg-tavoitteiden-strateginen-johtaminen-kaupungeissa-verkosto</a:t>
            </a:r>
            <a:endParaRPr lang="fi-FI" sz="1800" dirty="0"/>
          </a:p>
          <a:p>
            <a:endParaRPr lang="fi-FI" dirty="0"/>
          </a:p>
        </p:txBody>
      </p:sp>
    </p:spTree>
    <p:extLst>
      <p:ext uri="{BB962C8B-B14F-4D97-AF65-F5344CB8AC3E}">
        <p14:creationId xmlns:p14="http://schemas.microsoft.com/office/powerpoint/2010/main" val="1674662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76169D-359E-BC49-A231-E30B26DF477A}"/>
              </a:ext>
            </a:extLst>
          </p:cNvPr>
          <p:cNvSpPr>
            <a:spLocks noGrp="1"/>
          </p:cNvSpPr>
          <p:nvPr>
            <p:ph type="title"/>
          </p:nvPr>
        </p:nvSpPr>
        <p:spPr/>
        <p:txBody>
          <a:bodyPr/>
          <a:lstStyle/>
          <a:p>
            <a:r>
              <a:rPr lang="fi-FI" dirty="0" err="1"/>
              <a:t>Thank</a:t>
            </a:r>
            <a:r>
              <a:rPr lang="fi-FI" dirty="0"/>
              <a:t> </a:t>
            </a:r>
            <a:r>
              <a:rPr lang="fi-FI" dirty="0" err="1"/>
              <a:t>you</a:t>
            </a:r>
            <a:r>
              <a:rPr lang="fi-FI" dirty="0"/>
              <a:t>.</a:t>
            </a:r>
            <a:br>
              <a:rPr lang="fi-FI" dirty="0"/>
            </a:br>
            <a:br>
              <a:rPr lang="fi-FI" dirty="0"/>
            </a:br>
            <a:r>
              <a:rPr lang="fi-FI" sz="2000" dirty="0"/>
              <a:t>lotta.alajoki@vantaa.fi</a:t>
            </a:r>
          </a:p>
        </p:txBody>
      </p:sp>
    </p:spTree>
    <p:extLst>
      <p:ext uri="{BB962C8B-B14F-4D97-AF65-F5344CB8AC3E}">
        <p14:creationId xmlns:p14="http://schemas.microsoft.com/office/powerpoint/2010/main" val="40110543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98C3-8BB3-C9C0-5AF8-A69183674F0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D92BBC6-2F22-D2A6-7679-3D0EA8FDC529}"/>
              </a:ext>
            </a:extLst>
          </p:cNvPr>
          <p:cNvSpPr txBox="1">
            <a:spLocks/>
          </p:cNvSpPr>
          <p:nvPr/>
        </p:nvSpPr>
        <p:spPr>
          <a:xfrm>
            <a:off x="-50800" y="2419348"/>
            <a:ext cx="3948112" cy="43616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QUESTIONS?</a:t>
            </a:r>
          </a:p>
        </p:txBody>
      </p:sp>
    </p:spTree>
    <p:extLst>
      <p:ext uri="{BB962C8B-B14F-4D97-AF65-F5344CB8AC3E}">
        <p14:creationId xmlns:p14="http://schemas.microsoft.com/office/powerpoint/2010/main" val="8978288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4CDB-D8F1-91F4-F2C3-970C912FB7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740CD0-E1DD-CB98-DE04-422E80052C48}"/>
              </a:ext>
            </a:extLst>
          </p:cNvPr>
          <p:cNvSpPr txBox="1"/>
          <p:nvPr/>
        </p:nvSpPr>
        <p:spPr>
          <a:xfrm>
            <a:off x="3892732" y="2558053"/>
            <a:ext cx="46939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World Café Discussions</a:t>
            </a:r>
          </a:p>
        </p:txBody>
      </p:sp>
    </p:spTree>
    <p:extLst>
      <p:ext uri="{BB962C8B-B14F-4D97-AF65-F5344CB8AC3E}">
        <p14:creationId xmlns:p14="http://schemas.microsoft.com/office/powerpoint/2010/main" val="32359618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4ACF-CCC9-D7D6-0B95-22F611C813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380958-868A-903E-8E7F-ACB3D5CF929A}"/>
              </a:ext>
            </a:extLst>
          </p:cNvPr>
          <p:cNvSpPr>
            <a:spLocks noGrp="1"/>
          </p:cNvSpPr>
          <p:nvPr>
            <p:ph type="title" idx="4294967295"/>
          </p:nvPr>
        </p:nvSpPr>
        <p:spPr>
          <a:xfrm>
            <a:off x="0" y="165100"/>
            <a:ext cx="10515600" cy="625475"/>
          </a:xfrm>
        </p:spPr>
        <p:txBody>
          <a:bodyPr vert="horz" lIns="91440" tIns="45720" rIns="91440" bIns="45720" rtlCol="0" anchor="b">
            <a:normAutofit fontScale="90000"/>
          </a:bodyPr>
          <a:lstStyle/>
          <a:p>
            <a:pPr>
              <a:lnSpc>
                <a:spcPct val="100000"/>
              </a:lnSpc>
            </a:pPr>
            <a:r>
              <a:rPr lang="en-GB" sz="4000" b="1" dirty="0">
                <a:solidFill>
                  <a:srgbClr val="1AAF96"/>
                </a:solidFill>
                <a:latin typeface="Ubuntu" panose="020B0504030602030204" pitchFamily="34" charset="0"/>
              </a:rPr>
              <a:t>World café method today</a:t>
            </a:r>
          </a:p>
        </p:txBody>
      </p:sp>
      <p:sp>
        <p:nvSpPr>
          <p:cNvPr id="6" name="TextBox 5">
            <a:extLst>
              <a:ext uri="{FF2B5EF4-FFF2-40B4-BE49-F238E27FC236}">
                <a16:creationId xmlns:a16="http://schemas.microsoft.com/office/drawing/2014/main" id="{56B62E77-0F16-FCFA-75B0-67F2406161F9}"/>
              </a:ext>
            </a:extLst>
          </p:cNvPr>
          <p:cNvSpPr txBox="1"/>
          <p:nvPr/>
        </p:nvSpPr>
        <p:spPr>
          <a:xfrm>
            <a:off x="491150" y="1183737"/>
            <a:ext cx="9533299" cy="4490525"/>
          </a:xfrm>
          <a:prstGeom prst="rect">
            <a:avLst/>
          </a:prstGeom>
          <a:noFill/>
        </p:spPr>
        <p:txBody>
          <a:bodyPr wrap="square" lIns="91440" tIns="45720" rIns="91440" bIns="45720" rtlCol="0" anchor="t">
            <a:spAutoFit/>
          </a:bodyPr>
          <a:lstStyle/>
          <a:p>
            <a:pPr marL="285750" indent="-285750">
              <a:lnSpc>
                <a:spcPct val="90000"/>
              </a:lnSpc>
              <a:spcBef>
                <a:spcPts val="600"/>
              </a:spcBef>
              <a:spcAft>
                <a:spcPts val="600"/>
              </a:spcAft>
              <a:buClr>
                <a:schemeClr val="accent1"/>
              </a:buClr>
              <a:buSzPct val="80000"/>
              <a:buBlip>
                <a:blip r:embed="rId3"/>
              </a:buBlip>
              <a:defRPr/>
            </a:pPr>
            <a:r>
              <a:rPr lang="en-US" sz="2400" dirty="0">
                <a:latin typeface="Ubuntu Light" panose="020B0304030602030204" pitchFamily="34" charset="0"/>
                <a:ea typeface="Tahoma" panose="020B0604030504040204" pitchFamily="34" charset="0"/>
                <a:cs typeface="+mn-lt"/>
              </a:rPr>
              <a:t>4 tables are set up with flipchart paper, post its and pens</a:t>
            </a:r>
            <a:endParaRPr lang="en-HU" sz="2400" dirty="0">
              <a:latin typeface="Ubuntu Light" panose="020B0304030602030204" pitchFamily="34" charset="0"/>
              <a:ea typeface="Tahoma" panose="020B0604030504040204" pitchFamily="34" charset="0"/>
              <a:cs typeface="+mn-lt"/>
            </a:endParaRPr>
          </a:p>
          <a:p>
            <a:pPr marL="285750" indent="-285750">
              <a:lnSpc>
                <a:spcPct val="90000"/>
              </a:lnSpc>
              <a:spcBef>
                <a:spcPts val="600"/>
              </a:spcBef>
              <a:spcAft>
                <a:spcPts val="600"/>
              </a:spcAft>
              <a:buClr>
                <a:schemeClr val="accent1"/>
              </a:buClr>
              <a:buSzPct val="80000"/>
              <a:buBlip>
                <a:blip r:embed="rId3"/>
              </a:buBlip>
              <a:defRPr/>
            </a:pPr>
            <a:r>
              <a:rPr lang="en-US" sz="2400" dirty="0">
                <a:latin typeface="Ubuntu Light" panose="020B0304030602030204" pitchFamily="34" charset="0"/>
                <a:ea typeface="Tahoma" panose="020B0604030504040204" pitchFamily="34" charset="0"/>
                <a:cs typeface="+mn-lt"/>
              </a:rPr>
              <a:t>Each table will be hosted by EUI experts and staff</a:t>
            </a:r>
          </a:p>
          <a:p>
            <a:pPr marL="285750" indent="-285750">
              <a:lnSpc>
                <a:spcPct val="90000"/>
              </a:lnSpc>
              <a:spcBef>
                <a:spcPts val="600"/>
              </a:spcBef>
              <a:spcAft>
                <a:spcPts val="600"/>
              </a:spcAft>
              <a:buClr>
                <a:schemeClr val="accent1"/>
              </a:buClr>
              <a:buSzPct val="80000"/>
              <a:buBlip>
                <a:blip r:embed="rId3"/>
              </a:buBlip>
              <a:defRPr/>
            </a:pPr>
            <a:r>
              <a:rPr lang="en-US" sz="2400" dirty="0">
                <a:latin typeface="Ubuntu Light" panose="020B0304030602030204" pitchFamily="34" charset="0"/>
                <a:ea typeface="Tahoma" panose="020B0604030504040204" pitchFamily="34" charset="0"/>
                <a:cs typeface="+mn-lt"/>
              </a:rPr>
              <a:t>For each of the 2 rounds there needs to be 1 person from the CUR at their own table, </a:t>
            </a:r>
            <a:r>
              <a:rPr lang="en-GB" sz="2400" dirty="0">
                <a:latin typeface="Ubuntu Light" panose="020B0304030602030204" pitchFamily="34" charset="0"/>
                <a:ea typeface="Tahoma" panose="020B0604030504040204" pitchFamily="34" charset="0"/>
                <a:cs typeface="+mn-lt"/>
              </a:rPr>
              <a:t>to be able to answer contextual questions and listen to potential solutions. </a:t>
            </a:r>
          </a:p>
          <a:p>
            <a:pPr marL="285750" indent="-285750">
              <a:lnSpc>
                <a:spcPct val="90000"/>
              </a:lnSpc>
              <a:spcBef>
                <a:spcPts val="600"/>
              </a:spcBef>
              <a:spcAft>
                <a:spcPts val="600"/>
              </a:spcAft>
              <a:buClr>
                <a:schemeClr val="accent1"/>
              </a:buClr>
              <a:buSzPct val="80000"/>
              <a:buBlip>
                <a:blip r:embed="rId3"/>
              </a:buBlip>
              <a:defRPr/>
            </a:pPr>
            <a:r>
              <a:rPr lang="en-US" sz="2400" dirty="0">
                <a:latin typeface="Ubuntu Light" panose="020B0304030602030204" pitchFamily="34" charset="0"/>
                <a:ea typeface="Tahoma" panose="020B0604030504040204" pitchFamily="34" charset="0"/>
                <a:cs typeface="+mn-lt"/>
              </a:rPr>
              <a:t>All other participants </a:t>
            </a:r>
            <a:r>
              <a:rPr lang="en-GB" sz="2400" dirty="0">
                <a:latin typeface="Ubuntu Light" panose="020B0304030602030204" pitchFamily="34" charset="0"/>
                <a:ea typeface="Tahoma" panose="020B0604030504040204" pitchFamily="34" charset="0"/>
                <a:cs typeface="+mn-lt"/>
              </a:rPr>
              <a:t>can choose which table they want to go to each round.</a:t>
            </a:r>
          </a:p>
          <a:p>
            <a:pPr marL="285750" indent="-285750">
              <a:lnSpc>
                <a:spcPct val="90000"/>
              </a:lnSpc>
              <a:spcBef>
                <a:spcPts val="600"/>
              </a:spcBef>
              <a:spcAft>
                <a:spcPts val="600"/>
              </a:spcAft>
              <a:buClr>
                <a:schemeClr val="accent1"/>
              </a:buClr>
              <a:buSzPct val="80000"/>
              <a:buBlip>
                <a:blip r:embed="rId3"/>
              </a:buBlip>
              <a:defRPr/>
            </a:pPr>
            <a:r>
              <a:rPr lang="en-GB" sz="2400" dirty="0">
                <a:latin typeface="Ubuntu Light" panose="020B0304030602030204" pitchFamily="34" charset="0"/>
                <a:ea typeface="Tahoma" panose="020B0604030504040204" pitchFamily="34" charset="0"/>
                <a:cs typeface="+mn-lt"/>
              </a:rPr>
              <a:t>In each round the table host and CUR repeat the challenge and moderate a conversation about the challenge and potential solutions. </a:t>
            </a:r>
            <a:endParaRPr lang="en-HU" sz="2400" dirty="0">
              <a:latin typeface="Ubuntu Light" panose="020B0304030602030204" pitchFamily="34" charset="0"/>
              <a:ea typeface="Tahoma" panose="020B0604030504040204" pitchFamily="34" charset="0"/>
              <a:cs typeface="+mn-lt"/>
            </a:endParaRPr>
          </a:p>
          <a:p>
            <a:pPr marL="64135">
              <a:lnSpc>
                <a:spcPct val="115000"/>
              </a:lnSpc>
              <a:spcBef>
                <a:spcPts val="5"/>
              </a:spcBef>
            </a:pPr>
            <a:endParaRPr lang="en-HU" sz="2400" dirty="0">
              <a:effectLst/>
              <a:ea typeface="Calibri" panose="020F0502020204030204" pitchFamily="34" charset="0"/>
            </a:endParaRPr>
          </a:p>
        </p:txBody>
      </p:sp>
    </p:spTree>
    <p:extLst>
      <p:ext uri="{BB962C8B-B14F-4D97-AF65-F5344CB8AC3E}">
        <p14:creationId xmlns:p14="http://schemas.microsoft.com/office/powerpoint/2010/main" val="23466326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594360" y="165462"/>
            <a:ext cx="10515600" cy="625528"/>
          </a:xfrm>
        </p:spPr>
        <p:txBody>
          <a:bodyPr vert="horz" lIns="91440" tIns="45720" rIns="91440" bIns="45720" rtlCol="0" anchor="b">
            <a:normAutofit fontScale="90000"/>
          </a:bodyPr>
          <a:lstStyle/>
          <a:p>
            <a:pPr>
              <a:lnSpc>
                <a:spcPct val="100000"/>
              </a:lnSpc>
            </a:pPr>
            <a:r>
              <a:rPr lang="en-GB" sz="4000" b="1" dirty="0">
                <a:solidFill>
                  <a:srgbClr val="1AAF96"/>
                </a:solidFill>
                <a:latin typeface="Ubuntu" panose="020B0504030602030204" pitchFamily="34" charset="0"/>
              </a:rPr>
              <a:t>World café method</a:t>
            </a:r>
          </a:p>
        </p:txBody>
      </p:sp>
      <p:pic>
        <p:nvPicPr>
          <p:cNvPr id="5" name="Picture 4">
            <a:extLst>
              <a:ext uri="{FF2B5EF4-FFF2-40B4-BE49-F238E27FC236}">
                <a16:creationId xmlns:a16="http://schemas.microsoft.com/office/drawing/2014/main" id="{60469FAC-F735-93B3-684F-E34BF68EADEE}"/>
              </a:ext>
            </a:extLst>
          </p:cNvPr>
          <p:cNvPicPr>
            <a:picLocks noChangeAspect="1"/>
          </p:cNvPicPr>
          <p:nvPr/>
        </p:nvPicPr>
        <p:blipFill>
          <a:blip r:embed="rId3"/>
          <a:stretch>
            <a:fillRect/>
          </a:stretch>
        </p:blipFill>
        <p:spPr>
          <a:xfrm>
            <a:off x="149289" y="911180"/>
            <a:ext cx="4926564" cy="5035639"/>
          </a:xfrm>
          <a:prstGeom prst="rect">
            <a:avLst/>
          </a:prstGeom>
        </p:spPr>
      </p:pic>
      <p:sp>
        <p:nvSpPr>
          <p:cNvPr id="6" name="TextBox 5">
            <a:extLst>
              <a:ext uri="{FF2B5EF4-FFF2-40B4-BE49-F238E27FC236}">
                <a16:creationId xmlns:a16="http://schemas.microsoft.com/office/drawing/2014/main" id="{B18E0289-B369-2E16-8BBA-690C75E6718A}"/>
              </a:ext>
            </a:extLst>
          </p:cNvPr>
          <p:cNvSpPr txBox="1"/>
          <p:nvPr/>
        </p:nvSpPr>
        <p:spPr>
          <a:xfrm>
            <a:off x="5075853" y="0"/>
            <a:ext cx="6972144" cy="410305"/>
          </a:xfrm>
          <a:prstGeom prst="rect">
            <a:avLst/>
          </a:prstGeom>
          <a:noFill/>
        </p:spPr>
        <p:txBody>
          <a:bodyPr wrap="square" lIns="91440" tIns="45720" rIns="91440" bIns="45720" rtlCol="0" anchor="t">
            <a:spAutoFit/>
          </a:bodyPr>
          <a:lstStyle/>
          <a:p>
            <a:pPr marL="64135">
              <a:lnSpc>
                <a:spcPct val="115000"/>
              </a:lnSpc>
              <a:spcAft>
                <a:spcPts val="1200"/>
              </a:spcAft>
            </a:pPr>
            <a:r>
              <a:rPr lang="en-US" sz="2000" dirty="0">
                <a:effectLst/>
                <a:latin typeface="Ubuntu" panose="020B0504030602030204" pitchFamily="34" charset="0"/>
                <a:ea typeface="Calibri" panose="020F0502020204030204" pitchFamily="34" charset="0"/>
                <a:cs typeface="Calibri" panose="020F0502020204030204" pitchFamily="34" charset="0"/>
              </a:rPr>
              <a:t>-</a:t>
            </a:r>
            <a:endParaRPr lang="en-HU" sz="2400" dirty="0">
              <a:effectLst/>
              <a:ea typeface="Calibri" panose="020F0502020204030204" pitchFamily="34" charset="0"/>
            </a:endParaRPr>
          </a:p>
        </p:txBody>
      </p:sp>
      <p:sp>
        <p:nvSpPr>
          <p:cNvPr id="2" name="TextBox 1">
            <a:extLst>
              <a:ext uri="{FF2B5EF4-FFF2-40B4-BE49-F238E27FC236}">
                <a16:creationId xmlns:a16="http://schemas.microsoft.com/office/drawing/2014/main" id="{D455A348-3122-A7C1-D02C-FEBF4D62F6F7}"/>
              </a:ext>
            </a:extLst>
          </p:cNvPr>
          <p:cNvSpPr txBox="1"/>
          <p:nvPr/>
        </p:nvSpPr>
        <p:spPr>
          <a:xfrm>
            <a:off x="6317840" y="1656784"/>
            <a:ext cx="4926564" cy="2831544"/>
          </a:xfrm>
          <a:prstGeom prst="rect">
            <a:avLst/>
          </a:prstGeom>
          <a:noFill/>
        </p:spPr>
        <p:txBody>
          <a:bodyPr wrap="square" rtlCol="0">
            <a:spAutoFit/>
          </a:bodyPr>
          <a:lstStyle/>
          <a:p>
            <a:r>
              <a:rPr lang="en-US" sz="2000" dirty="0">
                <a:latin typeface="Ubuntu Light" panose="020B0304030602030204" pitchFamily="34" charset="0"/>
              </a:rPr>
              <a:t>The World Café is an easy-to-use participative method to </a:t>
            </a:r>
            <a:r>
              <a:rPr lang="en-US" sz="2000" dirty="0" err="1">
                <a:latin typeface="Ubuntu Light" panose="020B0304030602030204" pitchFamily="34" charset="0"/>
              </a:rPr>
              <a:t>organise</a:t>
            </a:r>
            <a:r>
              <a:rPr lang="en-US" sz="2000" dirty="0">
                <a:latin typeface="Ubuntu Light" panose="020B0304030602030204" pitchFamily="34" charset="0"/>
              </a:rPr>
              <a:t> and facilitate meetings. </a:t>
            </a:r>
          </a:p>
          <a:p>
            <a:endParaRPr lang="en-US" sz="2000" dirty="0">
              <a:latin typeface="Ubuntu Light" panose="020B0304030602030204" pitchFamily="34" charset="0"/>
            </a:endParaRPr>
          </a:p>
          <a:p>
            <a:r>
              <a:rPr lang="en-US" sz="2000" dirty="0">
                <a:latin typeface="Ubuntu Light" panose="020B0304030602030204" pitchFamily="34" charset="0"/>
              </a:rPr>
              <a:t>It helps creating a living network of collaborative dialogue and opening a space for the exchange of ideas. </a:t>
            </a:r>
          </a:p>
          <a:p>
            <a:endParaRPr lang="en-US" sz="2000" dirty="0">
              <a:latin typeface="Ubuntu Light" panose="020B0304030602030204" pitchFamily="34" charset="0"/>
            </a:endParaRPr>
          </a:p>
          <a:p>
            <a:endParaRPr lang="en-GB" dirty="0"/>
          </a:p>
        </p:txBody>
      </p:sp>
    </p:spTree>
    <p:extLst>
      <p:ext uri="{BB962C8B-B14F-4D97-AF65-F5344CB8AC3E}">
        <p14:creationId xmlns:p14="http://schemas.microsoft.com/office/powerpoint/2010/main" val="16847489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ECC7CEC-19A0-8A75-4716-A93ACB2B1573}"/>
              </a:ext>
            </a:extLst>
          </p:cNvPr>
          <p:cNvSpPr>
            <a:spLocks noChangeArrowheads="1"/>
          </p:cNvSpPr>
          <p:nvPr/>
        </p:nvSpPr>
        <p:spPr bwMode="auto">
          <a:xfrm>
            <a:off x="4086225" y="261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5F8A5EBF-A4EB-8311-84D3-109CAADE524B}"/>
              </a:ext>
            </a:extLst>
          </p:cNvPr>
          <p:cNvSpPr txBox="1"/>
          <p:nvPr/>
        </p:nvSpPr>
        <p:spPr>
          <a:xfrm>
            <a:off x="2060613" y="1746288"/>
            <a:ext cx="9198253" cy="4704365"/>
          </a:xfrm>
          <a:prstGeom prst="rect">
            <a:avLst/>
          </a:prstGeom>
          <a:noFill/>
        </p:spPr>
        <p:txBody>
          <a:bodyPr wrap="square">
            <a:spAutoFit/>
          </a:bodyPr>
          <a:lstStyle/>
          <a:p>
            <a:pPr lvl="0">
              <a:lnSpc>
                <a:spcPct val="115000"/>
              </a:lnSpc>
            </a:pPr>
            <a:r>
              <a:rPr lang="en-GB" sz="1800" b="0" spc="-10" dirty="0">
                <a:solidFill>
                  <a:srgbClr val="002060"/>
                </a:solidFill>
                <a:effectLst/>
                <a:latin typeface="Ubuntu Light" panose="020B0304030602030204" pitchFamily="34" charset="0"/>
                <a:ea typeface="Calibri" panose="020F0502020204030204" pitchFamily="34" charset="0"/>
              </a:rPr>
              <a:t>Table 1 </a:t>
            </a:r>
            <a:r>
              <a:rPr lang="en-GB" sz="1800" b="1" spc="-10" dirty="0">
                <a:solidFill>
                  <a:srgbClr val="002060"/>
                </a:solidFill>
                <a:effectLst/>
                <a:latin typeface="Ubuntu Light" panose="020B0304030602030204" pitchFamily="34" charset="0"/>
                <a:ea typeface="Calibri" panose="020F0502020204030204" pitchFamily="34" charset="0"/>
              </a:rPr>
              <a:t>Feedback loops</a:t>
            </a:r>
            <a:r>
              <a:rPr lang="en-GB" sz="1800" b="0" spc="-10" dirty="0">
                <a:solidFill>
                  <a:srgbClr val="002060"/>
                </a:solidFill>
                <a:effectLst/>
                <a:latin typeface="Ubuntu Light" panose="020B0304030602030204" pitchFamily="34" charset="0"/>
                <a:ea typeface="Calibri" panose="020F0502020204030204" pitchFamily="34" charset="0"/>
              </a:rPr>
              <a:t>. What experiences can we share of ways to use monitoring, evaluation, learning to iterate, to inform future projects and bids, as opposed to purely reporting mechanisms?  Facilitator – Eurico. Note Taker - Zoé</a:t>
            </a:r>
            <a:endParaRPr lang="en-GB" sz="1800" b="1" dirty="0">
              <a:effectLst/>
              <a:latin typeface="Ubuntu Light" panose="020B0304030602030204" pitchFamily="34" charset="0"/>
              <a:ea typeface="Calibri" panose="020F0502020204030204" pitchFamily="34" charset="0"/>
            </a:endParaRPr>
          </a:p>
          <a:p>
            <a:pPr marL="457200">
              <a:lnSpc>
                <a:spcPct val="115000"/>
              </a:lnSpc>
            </a:pPr>
            <a:r>
              <a:rPr lang="en-GB" sz="1800" b="0" spc="-10" dirty="0">
                <a:solidFill>
                  <a:srgbClr val="002060"/>
                </a:solidFill>
                <a:effectLst/>
                <a:latin typeface="Ubuntu Light" panose="020B0304030602030204" pitchFamily="34" charset="0"/>
                <a:ea typeface="Calibri" panose="020F0502020204030204" pitchFamily="34" charset="0"/>
              </a:rPr>
              <a:t> </a:t>
            </a:r>
            <a:endParaRPr lang="en-GB" sz="1800" b="1" dirty="0">
              <a:effectLst/>
              <a:latin typeface="Ubuntu Light" panose="020B0304030602030204" pitchFamily="34" charset="0"/>
              <a:ea typeface="Calibri" panose="020F0502020204030204" pitchFamily="34" charset="0"/>
            </a:endParaRPr>
          </a:p>
          <a:p>
            <a:pPr lvl="0">
              <a:lnSpc>
                <a:spcPct val="115000"/>
              </a:lnSpc>
            </a:pPr>
            <a:r>
              <a:rPr lang="en-GB" sz="1800" b="0" spc="-10" dirty="0">
                <a:solidFill>
                  <a:srgbClr val="002060"/>
                </a:solidFill>
                <a:effectLst/>
                <a:latin typeface="Ubuntu Light" panose="020B0304030602030204" pitchFamily="34" charset="0"/>
                <a:ea typeface="Calibri" panose="020F0502020204030204" pitchFamily="34" charset="0"/>
              </a:rPr>
              <a:t>Table 2 </a:t>
            </a:r>
            <a:r>
              <a:rPr lang="en-GB" sz="1800" b="1" spc="-10" dirty="0">
                <a:solidFill>
                  <a:srgbClr val="002060"/>
                </a:solidFill>
                <a:effectLst/>
                <a:latin typeface="Ubuntu Light" panose="020B0304030602030204" pitchFamily="34" charset="0"/>
                <a:ea typeface="Calibri" panose="020F0502020204030204" pitchFamily="34" charset="0"/>
              </a:rPr>
              <a:t>SDGs</a:t>
            </a:r>
            <a:r>
              <a:rPr lang="en-GB" sz="1800" b="0" spc="-10" dirty="0">
                <a:solidFill>
                  <a:srgbClr val="002060"/>
                </a:solidFill>
                <a:effectLst/>
                <a:latin typeface="Ubuntu Light" panose="020B0304030602030204" pitchFamily="34" charset="0"/>
                <a:ea typeface="Calibri" panose="020F0502020204030204" pitchFamily="34" charset="0"/>
              </a:rPr>
              <a:t> -What experience can we share of connecting SDGs and associated indicators to ITI strategies?  Facilitator- Levente.  Note Taker - Magda</a:t>
            </a:r>
            <a:endParaRPr lang="en-GB" sz="1800" b="1" dirty="0">
              <a:effectLst/>
              <a:latin typeface="Ubuntu Light" panose="020B0304030602030204" pitchFamily="34" charset="0"/>
              <a:ea typeface="Calibri" panose="020F0502020204030204" pitchFamily="34" charset="0"/>
            </a:endParaRPr>
          </a:p>
          <a:p>
            <a:pPr marL="457200">
              <a:lnSpc>
                <a:spcPct val="115000"/>
              </a:lnSpc>
            </a:pPr>
            <a:r>
              <a:rPr lang="en-GB" sz="1800" b="0" spc="-10" dirty="0">
                <a:solidFill>
                  <a:srgbClr val="002060"/>
                </a:solidFill>
                <a:effectLst/>
                <a:latin typeface="Ubuntu Light" panose="020B0304030602030204" pitchFamily="34" charset="0"/>
                <a:ea typeface="Calibri" panose="020F0502020204030204" pitchFamily="34" charset="0"/>
              </a:rPr>
              <a:t> </a:t>
            </a:r>
            <a:endParaRPr lang="en-GB" sz="1800" b="1" dirty="0">
              <a:effectLst/>
              <a:latin typeface="Ubuntu Light" panose="020B0304030602030204" pitchFamily="34" charset="0"/>
              <a:ea typeface="Calibri" panose="020F0502020204030204" pitchFamily="34" charset="0"/>
            </a:endParaRPr>
          </a:p>
          <a:p>
            <a:pPr lvl="0">
              <a:lnSpc>
                <a:spcPct val="115000"/>
              </a:lnSpc>
            </a:pPr>
            <a:r>
              <a:rPr lang="en-GB" sz="1800" b="0" spc="-10" dirty="0">
                <a:solidFill>
                  <a:srgbClr val="002060"/>
                </a:solidFill>
                <a:effectLst/>
                <a:latin typeface="Ubuntu Light" panose="020B0304030602030204" pitchFamily="34" charset="0"/>
                <a:ea typeface="Calibri" panose="020F0502020204030204" pitchFamily="34" charset="0"/>
              </a:rPr>
              <a:t>Table 3 </a:t>
            </a:r>
            <a:r>
              <a:rPr lang="en-GB" sz="1800" b="1" spc="-10" dirty="0">
                <a:solidFill>
                  <a:srgbClr val="002060"/>
                </a:solidFill>
                <a:effectLst/>
                <a:latin typeface="Ubuntu Light" panose="020B0304030602030204" pitchFamily="34" charset="0"/>
                <a:ea typeface="Calibri" panose="020F0502020204030204" pitchFamily="34" charset="0"/>
              </a:rPr>
              <a:t>Integration</a:t>
            </a:r>
            <a:r>
              <a:rPr lang="en-GB" sz="1800" b="0" spc="-10" dirty="0">
                <a:solidFill>
                  <a:srgbClr val="002060"/>
                </a:solidFill>
                <a:effectLst/>
                <a:latin typeface="Ubuntu Light" panose="020B0304030602030204" pitchFamily="34" charset="0"/>
                <a:ea typeface="Calibri" panose="020F0502020204030204" pitchFamily="34" charset="0"/>
              </a:rPr>
              <a:t>. Look at a pre-identified action from a real strategy and try to formulate indicators in a RACER way (</a:t>
            </a:r>
            <a:r>
              <a:rPr lang="en-US" sz="1800" b="0" spc="-10" dirty="0">
                <a:solidFill>
                  <a:srgbClr val="002060"/>
                </a:solidFill>
                <a:effectLst/>
                <a:latin typeface="Ubuntu Light" panose="020B0304030602030204" pitchFamily="34" charset="0"/>
                <a:ea typeface="Calibri" panose="020F0502020204030204" pitchFamily="34" charset="0"/>
              </a:rPr>
              <a:t>Relevance, Acceptance, Credibility, Easiness and Robustness)</a:t>
            </a:r>
            <a:r>
              <a:rPr lang="en-GB" sz="1800" b="0" spc="-10" dirty="0">
                <a:solidFill>
                  <a:srgbClr val="002060"/>
                </a:solidFill>
                <a:effectLst/>
                <a:latin typeface="Ubuntu Light" panose="020B0304030602030204" pitchFamily="34" charset="0"/>
                <a:ea typeface="Calibri" panose="020F0502020204030204" pitchFamily="34" charset="0"/>
              </a:rPr>
              <a:t> that will support and measure different forms of integration (</a:t>
            </a:r>
            <a:r>
              <a:rPr lang="en-GB" sz="1800" b="0" spc="-10" dirty="0" err="1">
                <a:solidFill>
                  <a:srgbClr val="002060"/>
                </a:solidFill>
                <a:effectLst/>
                <a:latin typeface="Ubuntu Light" panose="020B0304030602030204" pitchFamily="34" charset="0"/>
                <a:ea typeface="Calibri" panose="020F0502020204030204" pitchFamily="34" charset="0"/>
              </a:rPr>
              <a:t>eg</a:t>
            </a:r>
            <a:r>
              <a:rPr lang="en-GB" sz="1800" b="0" spc="-10" dirty="0">
                <a:solidFill>
                  <a:srgbClr val="002060"/>
                </a:solidFill>
                <a:effectLst/>
                <a:latin typeface="Ubuntu Light" panose="020B0304030602030204" pitchFamily="34" charset="0"/>
                <a:ea typeface="Calibri" panose="020F0502020204030204" pitchFamily="34" charset="0"/>
              </a:rPr>
              <a:t> territorial/ cross sectoral).  Facilitator – Eddy. Note Taker – Martijn</a:t>
            </a:r>
          </a:p>
          <a:p>
            <a:pPr lvl="0"/>
            <a:endParaRPr lang="en-GB" b="1" dirty="0">
              <a:latin typeface="Ubuntu Light" panose="020B0304030602030204" pitchFamily="34" charset="0"/>
              <a:ea typeface="Calibri" panose="020F0502020204030204" pitchFamily="34" charset="0"/>
            </a:endParaRPr>
          </a:p>
          <a:p>
            <a:pPr lvl="0"/>
            <a:r>
              <a:rPr lang="en-GB" sz="1800" spc="-10" dirty="0">
                <a:solidFill>
                  <a:srgbClr val="002060"/>
                </a:solidFill>
                <a:effectLst/>
                <a:latin typeface="Ubuntu Light" panose="020B0304030602030204" pitchFamily="34" charset="0"/>
                <a:ea typeface="Calibri" panose="020F0502020204030204" pitchFamily="34" charset="0"/>
              </a:rPr>
              <a:t>Table 4 </a:t>
            </a:r>
            <a:r>
              <a:rPr lang="en-GB" sz="1800" b="1" spc="-10" dirty="0">
                <a:solidFill>
                  <a:srgbClr val="002060"/>
                </a:solidFill>
                <a:effectLst/>
                <a:latin typeface="Ubuntu Light" panose="020B0304030602030204" pitchFamily="34" charset="0"/>
                <a:ea typeface="Calibri" panose="020F0502020204030204" pitchFamily="34" charset="0"/>
              </a:rPr>
              <a:t>SAT4SUD</a:t>
            </a:r>
            <a:r>
              <a:rPr lang="en-GB" sz="1800" spc="-10" dirty="0">
                <a:solidFill>
                  <a:srgbClr val="002060"/>
                </a:solidFill>
                <a:effectLst/>
                <a:latin typeface="Ubuntu Light" panose="020B0304030602030204" pitchFamily="34" charset="0"/>
                <a:ea typeface="Calibri" panose="020F0502020204030204" pitchFamily="34" charset="0"/>
              </a:rPr>
              <a:t>: This table will look at the monitoring questions in the SAT4SUD and do a hands-on Sat4SUD exercise. This would be especially suitable for peers not very experienced in monitoring.   </a:t>
            </a:r>
            <a:r>
              <a:rPr lang="en-GB" spc="-10" dirty="0">
                <a:solidFill>
                  <a:srgbClr val="002060"/>
                </a:solidFill>
                <a:latin typeface="Ubuntu Light" panose="020B0304030602030204" pitchFamily="34" charset="0"/>
                <a:ea typeface="Calibri" panose="020F0502020204030204" pitchFamily="34" charset="0"/>
              </a:rPr>
              <a:t> </a:t>
            </a:r>
            <a:r>
              <a:rPr lang="en-GB" sz="1800" spc="-10" dirty="0">
                <a:solidFill>
                  <a:srgbClr val="002060"/>
                </a:solidFill>
                <a:effectLst/>
                <a:latin typeface="Ubuntu Light" panose="020B0304030602030204" pitchFamily="34" charset="0"/>
                <a:ea typeface="Times New Roman" panose="02020603050405020304" pitchFamily="18" charset="0"/>
              </a:rPr>
              <a:t>Facilitator – Martina.  Note Taker - Paul</a:t>
            </a:r>
            <a:endParaRPr lang="en-GB" sz="1800" dirty="0">
              <a:effectLst/>
              <a:latin typeface="Ubuntu Light" panose="020B0304030602030204" pitchFamily="34" charset="0"/>
              <a:ea typeface="Times New Roman" panose="02020603050405020304" pitchFamily="18" charset="0"/>
            </a:endParaRPr>
          </a:p>
        </p:txBody>
      </p:sp>
      <p:sp>
        <p:nvSpPr>
          <p:cNvPr id="7" name="Title 2">
            <a:extLst>
              <a:ext uri="{FF2B5EF4-FFF2-40B4-BE49-F238E27FC236}">
                <a16:creationId xmlns:a16="http://schemas.microsoft.com/office/drawing/2014/main" id="{B1B03158-2AE5-AF49-9A61-DF4BA917EA9D}"/>
              </a:ext>
            </a:extLst>
          </p:cNvPr>
          <p:cNvSpPr txBox="1">
            <a:spLocks/>
          </p:cNvSpPr>
          <p:nvPr/>
        </p:nvSpPr>
        <p:spPr>
          <a:xfrm>
            <a:off x="2188204" y="407347"/>
            <a:ext cx="10515600" cy="625528"/>
          </a:xfr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b="1" dirty="0">
                <a:solidFill>
                  <a:srgbClr val="1AAF96"/>
                </a:solidFill>
                <a:latin typeface="Ubuntu" panose="020B0504030602030204" pitchFamily="34" charset="0"/>
              </a:rPr>
              <a:t>Pick your table!</a:t>
            </a:r>
          </a:p>
        </p:txBody>
      </p:sp>
    </p:spTree>
    <p:extLst>
      <p:ext uri="{BB962C8B-B14F-4D97-AF65-F5344CB8AC3E}">
        <p14:creationId xmlns:p14="http://schemas.microsoft.com/office/powerpoint/2010/main" val="4764852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84A00-221C-EE6E-F66B-66FE5B58BEBE}"/>
              </a:ext>
            </a:extLst>
          </p:cNvPr>
          <p:cNvSpPr txBox="1"/>
          <p:nvPr/>
        </p:nvSpPr>
        <p:spPr>
          <a:xfrm flipH="1">
            <a:off x="4079867" y="2551837"/>
            <a:ext cx="4263774" cy="1754326"/>
          </a:xfrm>
          <a:prstGeom prst="rect">
            <a:avLst/>
          </a:prstGeom>
          <a:noFill/>
        </p:spPr>
        <p:txBody>
          <a:bodyPr wrap="square" rtlCol="0">
            <a:spAutoFit/>
          </a:bodyPr>
          <a:lstStyle/>
          <a:p>
            <a:pPr algn="ctr"/>
            <a:r>
              <a:rPr lang="en-GB" sz="3600" b="1" dirty="0">
                <a:solidFill>
                  <a:schemeClr val="bg1"/>
                </a:solidFill>
                <a:latin typeface="Ubuntu Light" panose="020B0304030602030204" pitchFamily="34" charset="0"/>
              </a:rPr>
              <a:t>Common Session</a:t>
            </a:r>
          </a:p>
          <a:p>
            <a:pPr algn="ctr"/>
            <a:r>
              <a:rPr lang="en-GB" sz="3600" b="1" dirty="0">
                <a:solidFill>
                  <a:schemeClr val="bg1"/>
                </a:solidFill>
                <a:latin typeface="Ubuntu Light" panose="020B0304030602030204" pitchFamily="34" charset="0"/>
              </a:rPr>
              <a:t>Plenary feedback and main lessons</a:t>
            </a:r>
          </a:p>
        </p:txBody>
      </p:sp>
    </p:spTree>
    <p:extLst>
      <p:ext uri="{BB962C8B-B14F-4D97-AF65-F5344CB8AC3E}">
        <p14:creationId xmlns:p14="http://schemas.microsoft.com/office/powerpoint/2010/main" val="385928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DA124-9F15-B245-82B2-D85A478DF1FA}"/>
              </a:ext>
            </a:extLst>
          </p:cNvPr>
          <p:cNvSpPr>
            <a:spLocks noGrp="1"/>
          </p:cNvSpPr>
          <p:nvPr>
            <p:ph sz="half" idx="2"/>
          </p:nvPr>
        </p:nvSpPr>
        <p:spPr>
          <a:xfrm>
            <a:off x="6358758" y="2206305"/>
            <a:ext cx="4995041" cy="3970657"/>
          </a:xfrm>
        </p:spPr>
        <p:txBody>
          <a:bodyPr>
            <a:normAutofit fontScale="92500" lnSpcReduction="10000"/>
          </a:bodyPr>
          <a:lstStyle/>
          <a:p>
            <a:r>
              <a:rPr lang="en-GB" i="1" dirty="0">
                <a:solidFill>
                  <a:srgbClr val="FF0000"/>
                </a:solidFill>
              </a:rPr>
              <a:t>There are 2 regional Programmes funding ITIs in Veneto Region: ERDF and ESF+. </a:t>
            </a:r>
            <a:r>
              <a:rPr lang="en-GB" b="1" i="1" dirty="0">
                <a:solidFill>
                  <a:srgbClr val="FF0000"/>
                </a:solidFill>
              </a:rPr>
              <a:t>The use of ITI allows to finance also from SO4.11.</a:t>
            </a:r>
          </a:p>
          <a:p>
            <a:pPr marL="0" indent="0">
              <a:buNone/>
            </a:pPr>
            <a:endParaRPr lang="en-US" i="1" dirty="0">
              <a:solidFill>
                <a:srgbClr val="FF0000"/>
              </a:solidFill>
            </a:endParaRPr>
          </a:p>
          <a:p>
            <a:r>
              <a:rPr lang="en-US" i="1" dirty="0">
                <a:solidFill>
                  <a:srgbClr val="FF0000"/>
                </a:solidFill>
              </a:rPr>
              <a:t>The ERDF </a:t>
            </a:r>
            <a:r>
              <a:rPr lang="en-US" i="1" dirty="0" err="1">
                <a:solidFill>
                  <a:srgbClr val="FF0000"/>
                </a:solidFill>
              </a:rPr>
              <a:t>programme</a:t>
            </a:r>
            <a:r>
              <a:rPr lang="en-US" i="1" dirty="0">
                <a:solidFill>
                  <a:srgbClr val="FF0000"/>
                </a:solidFill>
              </a:rPr>
              <a:t> allows for ITIs funding from 6 Specific Objectives and 4 Policy objectives.</a:t>
            </a:r>
            <a:endParaRPr lang="en-IE" i="1" dirty="0">
              <a:solidFill>
                <a:srgbClr val="FF0000"/>
              </a:solidFill>
            </a:endParaRPr>
          </a:p>
        </p:txBody>
      </p:sp>
      <p:sp>
        <p:nvSpPr>
          <p:cNvPr id="4" name="Title 3">
            <a:extLst>
              <a:ext uri="{FF2B5EF4-FFF2-40B4-BE49-F238E27FC236}">
                <a16:creationId xmlns:a16="http://schemas.microsoft.com/office/drawing/2014/main" id="{3EC391A2-08F4-1BEE-D67F-5D00BFAFEA25}"/>
              </a:ext>
            </a:extLst>
          </p:cNvPr>
          <p:cNvSpPr>
            <a:spLocks noGrp="1"/>
          </p:cNvSpPr>
          <p:nvPr>
            <p:ph type="title"/>
          </p:nvPr>
        </p:nvSpPr>
        <p:spPr>
          <a:solidFill>
            <a:schemeClr val="accent4"/>
          </a:solidFill>
        </p:spPr>
        <p:txBody>
          <a:bodyPr>
            <a:normAutofit/>
          </a:bodyPr>
          <a:lstStyle/>
          <a:p>
            <a:pPr algn="ctr"/>
            <a:r>
              <a:rPr lang="en-IE" dirty="0">
                <a:solidFill>
                  <a:schemeClr val="accent1"/>
                </a:solidFill>
                <a:latin typeface="EC Square Sans Cond Pro" panose="020B0506040000020004" pitchFamily="34" charset="0"/>
              </a:rPr>
              <a:t>SUD allocation in Veneto (Italy)</a:t>
            </a:r>
          </a:p>
        </p:txBody>
      </p:sp>
      <p:graphicFrame>
        <p:nvGraphicFramePr>
          <p:cNvPr id="7" name="Content Placeholder 6">
            <a:extLst>
              <a:ext uri="{FF2B5EF4-FFF2-40B4-BE49-F238E27FC236}">
                <a16:creationId xmlns:a16="http://schemas.microsoft.com/office/drawing/2014/main" id="{95433F43-16E1-80AF-B92C-D3C682F77C73}"/>
              </a:ext>
            </a:extLst>
          </p:cNvPr>
          <p:cNvGraphicFramePr>
            <a:graphicFrameLocks noGrp="1"/>
          </p:cNvGraphicFramePr>
          <p:nvPr>
            <p:ph sz="half" idx="1"/>
          </p:nvPr>
        </p:nvGraphicFramePr>
        <p:xfrm>
          <a:off x="838200" y="2040672"/>
          <a:ext cx="5334000" cy="3869464"/>
        </p:xfrm>
        <a:graphic>
          <a:graphicData uri="http://schemas.openxmlformats.org/drawingml/2006/table">
            <a:tbl>
              <a:tblPr>
                <a:tableStyleId>{5C22544A-7EE6-4342-B048-85BDC9FD1C3A}</a:tableStyleId>
              </a:tblPr>
              <a:tblGrid>
                <a:gridCol w="4121135">
                  <a:extLst>
                    <a:ext uri="{9D8B030D-6E8A-4147-A177-3AD203B41FA5}">
                      <a16:colId xmlns:a16="http://schemas.microsoft.com/office/drawing/2014/main" val="2487352452"/>
                    </a:ext>
                  </a:extLst>
                </a:gridCol>
                <a:gridCol w="1212865">
                  <a:extLst>
                    <a:ext uri="{9D8B030D-6E8A-4147-A177-3AD203B41FA5}">
                      <a16:colId xmlns:a16="http://schemas.microsoft.com/office/drawing/2014/main" val="1277832458"/>
                    </a:ext>
                  </a:extLst>
                </a:gridCol>
              </a:tblGrid>
              <a:tr h="203656">
                <a:tc>
                  <a:txBody>
                    <a:bodyPr/>
                    <a:lstStyle/>
                    <a:p>
                      <a:pPr algn="l" fontAlgn="b"/>
                      <a:r>
                        <a:rPr lang="en-IE" sz="1000" u="none" strike="noStrike">
                          <a:effectLst/>
                        </a:rPr>
                        <a:t>Row Labels</a:t>
                      </a:r>
                      <a:endParaRPr lang="en-IE" sz="1000" b="1" i="0" u="none" strike="noStrike">
                        <a:solidFill>
                          <a:srgbClr val="000000"/>
                        </a:solidFill>
                        <a:effectLst/>
                        <a:latin typeface="Arial" panose="020B0604020202020204" pitchFamily="34" charset="0"/>
                      </a:endParaRPr>
                    </a:p>
                  </a:txBody>
                  <a:tcPr marL="7601" marR="7601" marT="7601" marB="0" anchor="b"/>
                </a:tc>
                <a:tc>
                  <a:txBody>
                    <a:bodyPr/>
                    <a:lstStyle/>
                    <a:p>
                      <a:pPr algn="l" fontAlgn="b"/>
                      <a:r>
                        <a:rPr lang="en-IE" sz="1000" u="none" strike="noStrike">
                          <a:effectLst/>
                        </a:rPr>
                        <a:t>Sum of EU Amount</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2738942837"/>
                  </a:ext>
                </a:extLst>
              </a:tr>
              <a:tr h="203656">
                <a:tc>
                  <a:txBody>
                    <a:bodyPr/>
                    <a:lstStyle/>
                    <a:p>
                      <a:pPr algn="l" fontAlgn="b"/>
                      <a:r>
                        <a:rPr lang="en-IE" sz="1000" u="none" strike="noStrike">
                          <a:effectLst/>
                        </a:rPr>
                        <a:t>Veneto - ERDF</a:t>
                      </a:r>
                      <a:endParaRPr lang="en-IE" sz="1000" b="1" i="0" u="none" strike="noStrike">
                        <a:solidFill>
                          <a:srgbClr val="000000"/>
                        </a:solidFill>
                        <a:effectLst/>
                        <a:latin typeface="Arial" panose="020B0604020202020204" pitchFamily="34" charset="0"/>
                      </a:endParaRPr>
                    </a:p>
                  </a:txBody>
                  <a:tcPr marL="7601" marR="7601" marT="7601" marB="0" anchor="b"/>
                </a:tc>
                <a:tc>
                  <a:txBody>
                    <a:bodyPr/>
                    <a:lstStyle/>
                    <a:p>
                      <a:pPr algn="r" fontAlgn="b"/>
                      <a:r>
                        <a:rPr lang="en-IE" sz="1000" u="none" strike="noStrike">
                          <a:effectLst/>
                        </a:rPr>
                        <a:t>77,106,000</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3795451772"/>
                  </a:ext>
                </a:extLst>
              </a:tr>
              <a:tr h="203656">
                <a:tc>
                  <a:txBody>
                    <a:bodyPr/>
                    <a:lstStyle/>
                    <a:p>
                      <a:pPr algn="l" fontAlgn="b"/>
                      <a:r>
                        <a:rPr lang="en-US" sz="1000" u="none" strike="noStrike">
                          <a:effectLst/>
                        </a:rPr>
                        <a:t>03 ITI: Functional urban areas (SUD)</a:t>
                      </a:r>
                      <a:endParaRPr lang="en-US" sz="1000" b="1" i="0" u="none" strike="noStrike">
                        <a:solidFill>
                          <a:srgbClr val="000000"/>
                        </a:solidFill>
                        <a:effectLst/>
                        <a:latin typeface="Arial" panose="020B0604020202020204" pitchFamily="34" charset="0"/>
                      </a:endParaRPr>
                    </a:p>
                  </a:txBody>
                  <a:tcPr marL="114021" marR="7601" marT="7601" marB="0" anchor="b"/>
                </a:tc>
                <a:tc>
                  <a:txBody>
                    <a:bodyPr/>
                    <a:lstStyle/>
                    <a:p>
                      <a:pPr algn="r" fontAlgn="b"/>
                      <a:r>
                        <a:rPr lang="en-IE" sz="1000" u="none" strike="noStrike">
                          <a:effectLst/>
                        </a:rPr>
                        <a:t>66,706,000</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855194967"/>
                  </a:ext>
                </a:extLst>
              </a:tr>
              <a:tr h="203656">
                <a:tc>
                  <a:txBody>
                    <a:bodyPr/>
                    <a:lstStyle/>
                    <a:p>
                      <a:pPr algn="l" fontAlgn="b"/>
                      <a:r>
                        <a:rPr lang="en-IE" sz="1000" u="none" strike="noStrike">
                          <a:effectLst/>
                        </a:rPr>
                        <a:t>RSO2.8 Sustainable urban mobility</a:t>
                      </a:r>
                      <a:endParaRPr lang="en-IE"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23,300,000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799137478"/>
                  </a:ext>
                </a:extLst>
              </a:tr>
              <a:tr h="203656">
                <a:tc>
                  <a:txBody>
                    <a:bodyPr/>
                    <a:lstStyle/>
                    <a:p>
                      <a:pPr algn="l" fontAlgn="b"/>
                      <a:r>
                        <a:rPr lang="en-US" sz="1000" u="none" strike="noStrike">
                          <a:effectLst/>
                        </a:rPr>
                        <a:t>RSO4.3 Integration of marginalised communities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16,000,000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932540366"/>
                  </a:ext>
                </a:extLst>
              </a:tr>
              <a:tr h="203656">
                <a:tc>
                  <a:txBody>
                    <a:bodyPr/>
                    <a:lstStyle/>
                    <a:p>
                      <a:pPr algn="l" fontAlgn="b"/>
                      <a:r>
                        <a:rPr lang="en-US" sz="1000" u="none" strike="noStrike">
                          <a:effectLst/>
                        </a:rPr>
                        <a:t>RSO2.7 Nature protection and biodiversity</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13,006,000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1890669647"/>
                  </a:ext>
                </a:extLst>
              </a:tr>
              <a:tr h="203656">
                <a:tc>
                  <a:txBody>
                    <a:bodyPr/>
                    <a:lstStyle/>
                    <a:p>
                      <a:pPr algn="l" fontAlgn="b"/>
                      <a:r>
                        <a:rPr lang="en-US" sz="1000" u="none" strike="noStrike">
                          <a:effectLst/>
                        </a:rPr>
                        <a:t>RSO5.1 Integrated development in urban areas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10,000,000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3110784027"/>
                  </a:ext>
                </a:extLst>
              </a:tr>
              <a:tr h="203656">
                <a:tc>
                  <a:txBody>
                    <a:bodyPr/>
                    <a:lstStyle/>
                    <a:p>
                      <a:pPr algn="l" fontAlgn="b"/>
                      <a:r>
                        <a:rPr lang="en-US" sz="1000" u="none" strike="noStrike">
                          <a:effectLst/>
                        </a:rPr>
                        <a:t>RSO1.2 Reaping the benefits of digitisation</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3,200,000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3664066007"/>
                  </a:ext>
                </a:extLst>
              </a:tr>
              <a:tr h="203656">
                <a:tc>
                  <a:txBody>
                    <a:bodyPr/>
                    <a:lstStyle/>
                    <a:p>
                      <a:pPr algn="l" fontAlgn="b"/>
                      <a:r>
                        <a:rPr lang="en-US" sz="1000" u="none" strike="noStrike">
                          <a:effectLst/>
                        </a:rPr>
                        <a:t>RSO1.3 Growth and competitiveness of SMEs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1,200,000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1203802998"/>
                  </a:ext>
                </a:extLst>
              </a:tr>
              <a:tr h="203656">
                <a:tc>
                  <a:txBody>
                    <a:bodyPr/>
                    <a:lstStyle/>
                    <a:p>
                      <a:pPr algn="l" fontAlgn="b"/>
                      <a:r>
                        <a:rPr lang="en-US" sz="1000" u="none" strike="noStrike">
                          <a:effectLst/>
                        </a:rPr>
                        <a:t>07 ITI: Sparsely populated areas</a:t>
                      </a:r>
                      <a:endParaRPr lang="en-US" sz="1000" b="1" i="0" u="none" strike="noStrike">
                        <a:solidFill>
                          <a:srgbClr val="000000"/>
                        </a:solidFill>
                        <a:effectLst/>
                        <a:latin typeface="Arial" panose="020B0604020202020204" pitchFamily="34" charset="0"/>
                      </a:endParaRPr>
                    </a:p>
                  </a:txBody>
                  <a:tcPr marL="114021" marR="7601" marT="7601" marB="0" anchor="b"/>
                </a:tc>
                <a:tc>
                  <a:txBody>
                    <a:bodyPr/>
                    <a:lstStyle/>
                    <a:p>
                      <a:pPr algn="r" fontAlgn="b"/>
                      <a:r>
                        <a:rPr lang="en-IE" sz="1000" u="none" strike="noStrike">
                          <a:effectLst/>
                        </a:rPr>
                        <a:t>10,400,000</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2319909383"/>
                  </a:ext>
                </a:extLst>
              </a:tr>
              <a:tr h="203656">
                <a:tc>
                  <a:txBody>
                    <a:bodyPr/>
                    <a:lstStyle/>
                    <a:p>
                      <a:pPr algn="l" fontAlgn="b"/>
                      <a:r>
                        <a:rPr lang="en-US" sz="1000" u="none" strike="noStrike">
                          <a:effectLst/>
                        </a:rPr>
                        <a:t>RSO1.3 Growth and competitiveness of SMEs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4,400,000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371987001"/>
                  </a:ext>
                </a:extLst>
              </a:tr>
              <a:tr h="203656">
                <a:tc>
                  <a:txBody>
                    <a:bodyPr/>
                    <a:lstStyle/>
                    <a:p>
                      <a:pPr algn="l" fontAlgn="b"/>
                      <a:r>
                        <a:rPr lang="en-US" sz="1000" u="none" strike="noStrike">
                          <a:effectLst/>
                        </a:rPr>
                        <a:t>RSO5.2 Integrated development in rural and coastal areas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3,200,000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1437912951"/>
                  </a:ext>
                </a:extLst>
              </a:tr>
              <a:tr h="203656">
                <a:tc>
                  <a:txBody>
                    <a:bodyPr/>
                    <a:lstStyle/>
                    <a:p>
                      <a:pPr algn="l" fontAlgn="b"/>
                      <a:r>
                        <a:rPr lang="en-IE" sz="1000" u="none" strike="noStrike">
                          <a:effectLst/>
                        </a:rPr>
                        <a:t>RSO2.2 Renewable energy</a:t>
                      </a:r>
                      <a:endParaRPr lang="en-IE"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2,800,000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2993914360"/>
                  </a:ext>
                </a:extLst>
              </a:tr>
              <a:tr h="203656">
                <a:tc>
                  <a:txBody>
                    <a:bodyPr/>
                    <a:lstStyle/>
                    <a:p>
                      <a:pPr algn="l" fontAlgn="b"/>
                      <a:r>
                        <a:rPr lang="en-IE" sz="1000" u="none" strike="noStrike">
                          <a:effectLst/>
                        </a:rPr>
                        <a:t>Veneto - ESF+</a:t>
                      </a:r>
                      <a:endParaRPr lang="en-IE" sz="1000" b="1" i="0" u="none" strike="noStrike">
                        <a:solidFill>
                          <a:srgbClr val="000000"/>
                        </a:solidFill>
                        <a:effectLst/>
                        <a:latin typeface="Arial" panose="020B0604020202020204" pitchFamily="34" charset="0"/>
                      </a:endParaRPr>
                    </a:p>
                  </a:txBody>
                  <a:tcPr marL="7601" marR="7601" marT="7601" marB="0" anchor="b"/>
                </a:tc>
                <a:tc>
                  <a:txBody>
                    <a:bodyPr/>
                    <a:lstStyle/>
                    <a:p>
                      <a:pPr algn="r" fontAlgn="b"/>
                      <a:r>
                        <a:rPr lang="en-IE" sz="1000" u="none" strike="noStrike">
                          <a:effectLst/>
                        </a:rPr>
                        <a:t>3,266,448</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1670816984"/>
                  </a:ext>
                </a:extLst>
              </a:tr>
              <a:tr h="203656">
                <a:tc>
                  <a:txBody>
                    <a:bodyPr/>
                    <a:lstStyle/>
                    <a:p>
                      <a:pPr algn="l" fontAlgn="b"/>
                      <a:r>
                        <a:rPr lang="en-US" sz="1000" u="none" strike="noStrike">
                          <a:effectLst/>
                        </a:rPr>
                        <a:t>03 ITI: Functional urban areas (SUD)</a:t>
                      </a:r>
                      <a:endParaRPr lang="en-US" sz="1000" b="1" i="0" u="none" strike="noStrike">
                        <a:solidFill>
                          <a:srgbClr val="000000"/>
                        </a:solidFill>
                        <a:effectLst/>
                        <a:latin typeface="Arial" panose="020B0604020202020204" pitchFamily="34" charset="0"/>
                      </a:endParaRPr>
                    </a:p>
                  </a:txBody>
                  <a:tcPr marL="114021" marR="7601" marT="7601" marB="0" anchor="b"/>
                </a:tc>
                <a:tc>
                  <a:txBody>
                    <a:bodyPr/>
                    <a:lstStyle/>
                    <a:p>
                      <a:pPr algn="r" fontAlgn="b"/>
                      <a:r>
                        <a:rPr lang="en-IE" sz="1000" u="none" strike="noStrike">
                          <a:effectLst/>
                        </a:rPr>
                        <a:t>2,466,448</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676746899"/>
                  </a:ext>
                </a:extLst>
              </a:tr>
              <a:tr h="203656">
                <a:tc>
                  <a:txBody>
                    <a:bodyPr/>
                    <a:lstStyle/>
                    <a:p>
                      <a:pPr algn="l" fontAlgn="b"/>
                      <a:r>
                        <a:rPr lang="en-US" sz="1000" u="none" strike="noStrike">
                          <a:effectLst/>
                        </a:rPr>
                        <a:t>ESO4.11 Equal access to quality social and healthcare services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2,466,448</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2224488136"/>
                  </a:ext>
                </a:extLst>
              </a:tr>
              <a:tr h="203656">
                <a:tc>
                  <a:txBody>
                    <a:bodyPr/>
                    <a:lstStyle/>
                    <a:p>
                      <a:pPr algn="l" fontAlgn="b"/>
                      <a:r>
                        <a:rPr lang="en-US" sz="1000" u="none" strike="noStrike">
                          <a:effectLst/>
                        </a:rPr>
                        <a:t>31 Other approaches: Sparsely populated areas</a:t>
                      </a:r>
                      <a:endParaRPr lang="en-US" sz="1000" b="1" i="0" u="none" strike="noStrike">
                        <a:solidFill>
                          <a:srgbClr val="000000"/>
                        </a:solidFill>
                        <a:effectLst/>
                        <a:latin typeface="Arial" panose="020B0604020202020204" pitchFamily="34" charset="0"/>
                      </a:endParaRPr>
                    </a:p>
                  </a:txBody>
                  <a:tcPr marL="114021" marR="7601" marT="7601" marB="0" anchor="b"/>
                </a:tc>
                <a:tc>
                  <a:txBody>
                    <a:bodyPr/>
                    <a:lstStyle/>
                    <a:p>
                      <a:pPr algn="r" fontAlgn="b"/>
                      <a:r>
                        <a:rPr lang="en-IE" sz="1000" u="none" strike="noStrike">
                          <a:effectLst/>
                        </a:rPr>
                        <a:t>800,000</a:t>
                      </a:r>
                      <a:endParaRPr lang="en-IE" sz="1000" b="1"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3870200550"/>
                  </a:ext>
                </a:extLst>
              </a:tr>
              <a:tr h="203656">
                <a:tc>
                  <a:txBody>
                    <a:bodyPr/>
                    <a:lstStyle/>
                    <a:p>
                      <a:pPr algn="l" fontAlgn="b"/>
                      <a:r>
                        <a:rPr lang="en-US" sz="1000" u="none" strike="noStrike">
                          <a:effectLst/>
                        </a:rPr>
                        <a:t>ESO4.6 Quality and inclusive education and training systems</a:t>
                      </a:r>
                      <a:endParaRPr lang="en-US" sz="1000" b="0" i="0" u="none" strike="noStrike">
                        <a:solidFill>
                          <a:srgbClr val="000000"/>
                        </a:solidFill>
                        <a:effectLst/>
                        <a:latin typeface="Arial" panose="020B0604020202020204" pitchFamily="34" charset="0"/>
                      </a:endParaRPr>
                    </a:p>
                  </a:txBody>
                  <a:tcPr marL="228041" marR="7601" marT="7601" marB="0" anchor="b"/>
                </a:tc>
                <a:tc>
                  <a:txBody>
                    <a:bodyPr/>
                    <a:lstStyle/>
                    <a:p>
                      <a:pPr algn="r" fontAlgn="b"/>
                      <a:r>
                        <a:rPr lang="en-IE" sz="1000" u="none" strike="noStrike">
                          <a:effectLst/>
                        </a:rPr>
                        <a:t>800,000</a:t>
                      </a:r>
                      <a:endParaRPr lang="en-IE" sz="1000" b="0" i="0" u="none" strike="noStrike">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2702860917"/>
                  </a:ext>
                </a:extLst>
              </a:tr>
              <a:tr h="203656">
                <a:tc>
                  <a:txBody>
                    <a:bodyPr/>
                    <a:lstStyle/>
                    <a:p>
                      <a:pPr algn="l" fontAlgn="b"/>
                      <a:r>
                        <a:rPr lang="en-IE" sz="1000" u="none" strike="noStrike">
                          <a:effectLst/>
                        </a:rPr>
                        <a:t>Grand Total</a:t>
                      </a:r>
                      <a:endParaRPr lang="en-IE" sz="1000" b="1" i="0" u="none" strike="noStrike">
                        <a:solidFill>
                          <a:srgbClr val="000000"/>
                        </a:solidFill>
                        <a:effectLst/>
                        <a:latin typeface="Arial" panose="020B0604020202020204" pitchFamily="34" charset="0"/>
                      </a:endParaRPr>
                    </a:p>
                  </a:txBody>
                  <a:tcPr marL="7601" marR="7601" marT="7601" marB="0" anchor="b"/>
                </a:tc>
                <a:tc>
                  <a:txBody>
                    <a:bodyPr/>
                    <a:lstStyle/>
                    <a:p>
                      <a:pPr algn="r" fontAlgn="b"/>
                      <a:r>
                        <a:rPr lang="en-IE" sz="1000" u="none" strike="noStrike" dirty="0">
                          <a:effectLst/>
                        </a:rPr>
                        <a:t>80,372,448</a:t>
                      </a:r>
                      <a:endParaRPr lang="en-IE" sz="1000" b="1" i="0" u="none" strike="noStrike" dirty="0">
                        <a:solidFill>
                          <a:srgbClr val="000000"/>
                        </a:solidFill>
                        <a:effectLst/>
                        <a:latin typeface="Arial" panose="020B0604020202020204" pitchFamily="34" charset="0"/>
                      </a:endParaRPr>
                    </a:p>
                  </a:txBody>
                  <a:tcPr marL="7601" marR="7601" marT="7601" marB="0" anchor="b"/>
                </a:tc>
                <a:extLst>
                  <a:ext uri="{0D108BD9-81ED-4DB2-BD59-A6C34878D82A}">
                    <a16:rowId xmlns:a16="http://schemas.microsoft.com/office/drawing/2014/main" val="3007879391"/>
                  </a:ext>
                </a:extLst>
              </a:tr>
            </a:tbl>
          </a:graphicData>
        </a:graphic>
      </p:graphicFrame>
    </p:spTree>
    <p:extLst>
      <p:ext uri="{BB962C8B-B14F-4D97-AF65-F5344CB8AC3E}">
        <p14:creationId xmlns:p14="http://schemas.microsoft.com/office/powerpoint/2010/main" val="35766827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3892732" y="2558053"/>
            <a:ext cx="46939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FFFFFF"/>
                </a:solidFill>
                <a:latin typeface="Ubuntu" panose="020B0504030602030204" pitchFamily="34" charset="0"/>
              </a:rPr>
              <a:t>CUR Wrap Up and Networking</a:t>
            </a:r>
          </a:p>
        </p:txBody>
      </p:sp>
    </p:spTree>
    <p:extLst>
      <p:ext uri="{BB962C8B-B14F-4D97-AF65-F5344CB8AC3E}">
        <p14:creationId xmlns:p14="http://schemas.microsoft.com/office/powerpoint/2010/main" val="2043066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5AD9FAB-2ABE-659F-ED9C-A12F8C1BE72B}"/>
              </a:ext>
            </a:extLst>
          </p:cNvPr>
          <p:cNvSpPr txBox="1">
            <a:spLocks/>
          </p:cNvSpPr>
          <p:nvPr/>
        </p:nvSpPr>
        <p:spPr>
          <a:xfrm>
            <a:off x="838200"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spcAft>
                <a:spcPts val="600"/>
              </a:spcAft>
            </a:pPr>
            <a:r>
              <a:rPr lang="en-US" dirty="0">
                <a:latin typeface="Ubuntu" panose="020B0504030602030204" pitchFamily="34" charset="0"/>
              </a:rPr>
              <a:t>Wrap Up and Networking</a:t>
            </a:r>
          </a:p>
        </p:txBody>
      </p:sp>
      <p:pic>
        <p:nvPicPr>
          <p:cNvPr id="2" name="Picture 1">
            <a:extLst>
              <a:ext uri="{FF2B5EF4-FFF2-40B4-BE49-F238E27FC236}">
                <a16:creationId xmlns:a16="http://schemas.microsoft.com/office/drawing/2014/main" id="{F6A6E71A-A1D5-C77A-1E51-713CEA2724CC}"/>
              </a:ext>
            </a:extLst>
          </p:cNvPr>
          <p:cNvPicPr>
            <a:picLocks noChangeAspect="1"/>
          </p:cNvPicPr>
          <p:nvPr/>
        </p:nvPicPr>
        <p:blipFill>
          <a:blip r:embed="rId3"/>
          <a:stretch>
            <a:fillRect/>
          </a:stretch>
        </p:blipFill>
        <p:spPr>
          <a:xfrm>
            <a:off x="320040" y="2188766"/>
            <a:ext cx="6116135" cy="3134519"/>
          </a:xfrm>
          <a:prstGeom prst="rect">
            <a:avLst/>
          </a:prstGeom>
          <a:noFill/>
        </p:spPr>
      </p:pic>
      <p:sp>
        <p:nvSpPr>
          <p:cNvPr id="5" name="TextBox 4">
            <a:extLst>
              <a:ext uri="{FF2B5EF4-FFF2-40B4-BE49-F238E27FC236}">
                <a16:creationId xmlns:a16="http://schemas.microsoft.com/office/drawing/2014/main" id="{CF621F23-8C1F-E132-C7D1-B9C2DC55CD6B}"/>
              </a:ext>
            </a:extLst>
          </p:cNvPr>
          <p:cNvSpPr txBox="1"/>
          <p:nvPr/>
        </p:nvSpPr>
        <p:spPr>
          <a:xfrm>
            <a:off x="6690360" y="1470025"/>
            <a:ext cx="5181600" cy="4351338"/>
          </a:xfrm>
          <a:prstGeom prst="rect">
            <a:avLst/>
          </a:prstGeom>
        </p:spPr>
        <p:txBody>
          <a:bodyPr vert="horz" lIns="91440" tIns="45720" rIns="91440" bIns="45720" rtlCol="0">
            <a:normAutofit lnSpcReduction="10000"/>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300" b="0" i="0" u="none" strike="noStrike" cap="none" spc="0" normalizeH="0" baseline="0" noProof="0" dirty="0">
              <a:ln>
                <a:noFill/>
              </a:ln>
              <a:effectLst/>
              <a:uLnTx/>
              <a:uFillTx/>
            </a:endParaRPr>
          </a:p>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300" b="0" i="0" u="none" strike="noStrike" cap="none" spc="0" normalizeH="0" baseline="0" noProof="0" dirty="0">
              <a:ln>
                <a:noFill/>
              </a:ln>
              <a:effectLst/>
              <a:uLnTx/>
              <a:uFillTx/>
            </a:endParaRPr>
          </a:p>
          <a:p>
            <a:pPr marL="285750" marR="0" lvl="0" indent="-285750" fontAlgn="auto">
              <a:lnSpc>
                <a:spcPct val="90000"/>
              </a:lnSpc>
              <a:spcBef>
                <a:spcPts val="1000"/>
              </a:spcBef>
              <a:spcAft>
                <a:spcPts val="0"/>
              </a:spcAft>
              <a:buClrTx/>
              <a:buSzTx/>
              <a:buFont typeface="Wingdings" panose="05000000000000000000" pitchFamily="2" charset="2"/>
              <a:buChar char="v"/>
              <a:tabLst/>
              <a:defRPr/>
            </a:pPr>
            <a:r>
              <a:rPr kumimoji="0" lang="en-US" sz="2000" b="1" i="0" u="none" strike="noStrike" cap="none" spc="0" normalizeH="0" baseline="0" noProof="0" dirty="0">
                <a:ln>
                  <a:noFill/>
                </a:ln>
                <a:effectLst/>
                <a:uLnTx/>
                <a:uFillTx/>
                <a:latin typeface="Ubuntu Light" panose="020B0304030602030204" pitchFamily="34" charset="0"/>
              </a:rPr>
              <a:t>CUR take time to work with their Peer Reviewers to complete the Learning and Action Grid for the sessions already completed at the end of Day 1.</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lang="en-US" sz="2000" b="1" dirty="0">
              <a:latin typeface="Ubuntu Light" panose="020B0304030602030204" pitchFamily="34" charset="0"/>
            </a:endParaRPr>
          </a:p>
          <a:p>
            <a:pPr marL="285750" marR="0" lvl="0" indent="-285750" fontAlgn="auto">
              <a:lnSpc>
                <a:spcPct val="90000"/>
              </a:lnSpc>
              <a:spcBef>
                <a:spcPts val="1000"/>
              </a:spcBef>
              <a:spcAft>
                <a:spcPts val="0"/>
              </a:spcAft>
              <a:buClrTx/>
              <a:buSzTx/>
              <a:buFont typeface="Wingdings" panose="05000000000000000000" pitchFamily="2" charset="2"/>
              <a:buChar char="v"/>
              <a:tabLst/>
              <a:defRPr/>
            </a:pPr>
            <a:r>
              <a:rPr kumimoji="0" lang="en-US" sz="2000" b="1" i="0" u="none" strike="noStrike" cap="none" spc="0" normalizeH="0" baseline="0" noProof="0" dirty="0">
                <a:ln>
                  <a:noFill/>
                </a:ln>
                <a:effectLst/>
                <a:uLnTx/>
                <a:uFillTx/>
                <a:latin typeface="Ubuntu Light" panose="020B0304030602030204" pitchFamily="34" charset="0"/>
              </a:rPr>
              <a:t>FOCUS on recommendations and actions that you would like to explore in your city.</a:t>
            </a:r>
          </a:p>
          <a:p>
            <a:pPr marL="285750" marR="0" lvl="0" indent="-285750" fontAlgn="auto">
              <a:lnSpc>
                <a:spcPct val="90000"/>
              </a:lnSpc>
              <a:spcBef>
                <a:spcPts val="1000"/>
              </a:spcBef>
              <a:spcAft>
                <a:spcPts val="0"/>
              </a:spcAft>
              <a:buClrTx/>
              <a:buSzTx/>
              <a:buFont typeface="Wingdings" panose="05000000000000000000" pitchFamily="2" charset="2"/>
              <a:buChar char="v"/>
              <a:tabLst/>
              <a:defRPr/>
            </a:pPr>
            <a:endParaRPr lang="en-US" sz="2000" b="1" dirty="0">
              <a:latin typeface="Ubuntu Light" panose="020B0304030602030204" pitchFamily="34" charset="0"/>
            </a:endParaRPr>
          </a:p>
          <a:p>
            <a:pPr marL="285750" marR="0" lvl="0" indent="-285750" fontAlgn="auto">
              <a:lnSpc>
                <a:spcPct val="90000"/>
              </a:lnSpc>
              <a:spcBef>
                <a:spcPts val="1000"/>
              </a:spcBef>
              <a:spcAft>
                <a:spcPts val="0"/>
              </a:spcAft>
              <a:buClrTx/>
              <a:buSzTx/>
              <a:buFont typeface="Wingdings" panose="05000000000000000000" pitchFamily="2" charset="2"/>
              <a:buChar char="v"/>
              <a:tabLst/>
              <a:defRPr/>
            </a:pPr>
            <a:r>
              <a:rPr lang="en-US" sz="2000" b="1" dirty="0">
                <a:latin typeface="Ubuntu Light" panose="020B0304030602030204" pitchFamily="34" charset="0"/>
              </a:rPr>
              <a:t>Agree in CUR group (without peer reviewers) which actions to include in the learning grid</a:t>
            </a:r>
            <a:endParaRPr kumimoji="0" lang="en-US" sz="2000" b="1" i="0" u="none" strike="noStrike" cap="none" spc="0" normalizeH="0" baseline="0" noProof="0" dirty="0">
              <a:ln>
                <a:noFill/>
              </a:ln>
              <a:effectLst/>
              <a:uLnTx/>
              <a:uFillTx/>
              <a:latin typeface="Ubuntu Light" panose="020B0304030602030204" pitchFamily="34" charset="0"/>
            </a:endParaRPr>
          </a:p>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300" b="0" i="0" u="none" strike="noStrike" cap="none" spc="0" normalizeH="0" baseline="0" noProof="0" dirty="0">
              <a:ln>
                <a:noFill/>
              </a:ln>
              <a:effectLst/>
              <a:uLnTx/>
              <a:uFillTx/>
            </a:endParaRPr>
          </a:p>
        </p:txBody>
      </p:sp>
      <p:sp>
        <p:nvSpPr>
          <p:cNvPr id="3" name="Title 1">
            <a:extLst>
              <a:ext uri="{FF2B5EF4-FFF2-40B4-BE49-F238E27FC236}">
                <a16:creationId xmlns:a16="http://schemas.microsoft.com/office/drawing/2014/main" id="{C30A4D92-4485-7E81-8F5E-A1AF90B210F1}"/>
              </a:ext>
            </a:extLst>
          </p:cNvPr>
          <p:cNvSpPr txBox="1">
            <a:spLocks/>
          </p:cNvSpPr>
          <p:nvPr/>
        </p:nvSpPr>
        <p:spPr>
          <a:xfrm>
            <a:off x="2356642" y="492905"/>
            <a:ext cx="7354362" cy="70191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1CAF96"/>
              </a:solidFill>
              <a:effectLst/>
              <a:uLnTx/>
              <a:uFillTx/>
              <a:latin typeface="Ubuntu" panose="020B0504030602030204" pitchFamily="34" charset="0"/>
              <a:ea typeface="+mj-ea"/>
              <a:cs typeface="+mj-cs"/>
            </a:endParaRPr>
          </a:p>
        </p:txBody>
      </p:sp>
    </p:spTree>
    <p:extLst>
      <p:ext uri="{BB962C8B-B14F-4D97-AF65-F5344CB8AC3E}">
        <p14:creationId xmlns:p14="http://schemas.microsoft.com/office/powerpoint/2010/main" val="36176570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93B4D-3B84-AD7C-ADF8-F23F528EBA88}"/>
            </a:ext>
          </a:extLst>
        </p:cNvPr>
        <p:cNvGrpSpPr/>
        <p:nvPr/>
      </p:nvGrpSpPr>
      <p:grpSpPr>
        <a:xfrm>
          <a:off x="0" y="0"/>
          <a:ext cx="0" cy="0"/>
          <a:chOff x="0" y="0"/>
          <a:chExt cx="0" cy="0"/>
        </a:xfrm>
      </p:grpSpPr>
      <p:sp>
        <p:nvSpPr>
          <p:cNvPr id="2" name="Sous-titre 2">
            <a:extLst>
              <a:ext uri="{FF2B5EF4-FFF2-40B4-BE49-F238E27FC236}">
                <a16:creationId xmlns:a16="http://schemas.microsoft.com/office/drawing/2014/main" id="{8363436D-5F93-57BC-4733-427BDD611F30}"/>
              </a:ext>
            </a:extLst>
          </p:cNvPr>
          <p:cNvSpPr txBox="1">
            <a:spLocks/>
          </p:cNvSpPr>
          <p:nvPr/>
        </p:nvSpPr>
        <p:spPr>
          <a:xfrm>
            <a:off x="202019" y="1887759"/>
            <a:ext cx="3414942" cy="3082481"/>
          </a:xfrm>
          <a:prstGeom prst="rect">
            <a:avLst/>
          </a:prstGeom>
          <a:ln w="38100">
            <a:solidFill>
              <a:schemeClr val="accent2"/>
            </a:solidFill>
          </a:ln>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dirty="0">
              <a:latin typeface="Ubuntu Light" panose="020B0304030602030204" pitchFamily="34" charset="0"/>
            </a:endParaRPr>
          </a:p>
          <a:p>
            <a:pPr marL="0" indent="0" algn="ctr">
              <a:buNone/>
            </a:pPr>
            <a:r>
              <a:rPr lang="en-GB" sz="3200" b="1" dirty="0">
                <a:solidFill>
                  <a:schemeClr val="tx2"/>
                </a:solidFill>
                <a:latin typeface="Ubuntu Light" panose="020B0304030602030204" pitchFamily="34" charset="0"/>
              </a:rPr>
              <a:t>Basso Piave</a:t>
            </a:r>
          </a:p>
          <a:p>
            <a:pPr marL="0" indent="0" algn="ctr">
              <a:buNone/>
            </a:pPr>
            <a:endParaRPr lang="en-GB" sz="2400" b="1" dirty="0">
              <a:solidFill>
                <a:schemeClr val="tx2"/>
              </a:solidFill>
              <a:latin typeface="Ubuntu Light" panose="020B0304030602030204" pitchFamily="34" charset="0"/>
            </a:endParaRPr>
          </a:p>
          <a:p>
            <a:pPr marL="0" indent="0" algn="ctr">
              <a:buNone/>
            </a:pPr>
            <a:r>
              <a:rPr lang="en-GB" sz="3200" b="0" dirty="0">
                <a:solidFill>
                  <a:srgbClr val="0C114D"/>
                </a:solidFill>
                <a:latin typeface="Ubuntu Light" panose="020B0304030602030204" pitchFamily="34" charset="0"/>
                <a:ea typeface="Tahoma"/>
                <a:cs typeface="Tahoma"/>
              </a:rPr>
              <a:t>Move to:</a:t>
            </a:r>
          </a:p>
          <a:p>
            <a:pPr marL="0" indent="0" algn="ctr">
              <a:buNone/>
            </a:pPr>
            <a:r>
              <a:rPr lang="en-GB" sz="3200" dirty="0">
                <a:solidFill>
                  <a:schemeClr val="accent2">
                    <a:lumMod val="50000"/>
                  </a:schemeClr>
                </a:solidFill>
                <a:latin typeface="Ubuntu Light" panose="020B0304030602030204" pitchFamily="34" charset="0"/>
              </a:rPr>
              <a:t> </a:t>
            </a:r>
            <a:r>
              <a:rPr lang="en-GB" sz="3200" b="1" dirty="0">
                <a:solidFill>
                  <a:schemeClr val="accent2">
                    <a:lumMod val="50000"/>
                  </a:schemeClr>
                </a:solidFill>
                <a:latin typeface="Ubuntu Light" panose="020B0304030602030204" pitchFamily="34" charset="0"/>
              </a:rPr>
              <a:t>Room 1</a:t>
            </a:r>
          </a:p>
          <a:p>
            <a:pPr marL="0" indent="0" algn="ctr">
              <a:buNone/>
            </a:pPr>
            <a:r>
              <a:rPr lang="en-GB" sz="2200" b="1" dirty="0">
                <a:latin typeface="Ubuntu Light" panose="020B0304030602030204" pitchFamily="34" charset="0"/>
              </a:rPr>
              <a:t> </a:t>
            </a:r>
            <a:r>
              <a:rPr lang="en-GB" sz="2200" b="1" dirty="0">
                <a:solidFill>
                  <a:schemeClr val="accent2">
                    <a:lumMod val="50000"/>
                  </a:schemeClr>
                </a:solidFill>
                <a:latin typeface="Ubuntu Light" panose="020B0304030602030204" pitchFamily="34" charset="0"/>
              </a:rPr>
              <a:t> (follow </a:t>
            </a:r>
            <a:r>
              <a:rPr lang="en-GB" sz="2200" b="1" dirty="0" err="1">
                <a:solidFill>
                  <a:schemeClr val="accent2">
                    <a:lumMod val="50000"/>
                  </a:schemeClr>
                </a:solidFill>
                <a:latin typeface="Ubuntu Light" panose="020B0304030602030204" pitchFamily="34" charset="0"/>
              </a:rPr>
              <a:t>Eurico</a:t>
            </a:r>
            <a:r>
              <a:rPr lang="en-GB" sz="2200" b="1" dirty="0">
                <a:solidFill>
                  <a:schemeClr val="accent2">
                    <a:lumMod val="50000"/>
                  </a:schemeClr>
                </a:solidFill>
                <a:latin typeface="Ubuntu Light" panose="020B0304030602030204" pitchFamily="34" charset="0"/>
              </a:rPr>
              <a:t> and Martina)</a:t>
            </a:r>
          </a:p>
          <a:p>
            <a:pPr marL="0" indent="0" algn="ctr">
              <a:buNone/>
            </a:pPr>
            <a:endParaRPr lang="en-GB" sz="3200" dirty="0">
              <a:solidFill>
                <a:srgbClr val="0C114D"/>
              </a:solidFill>
              <a:latin typeface="Tahoma"/>
              <a:ea typeface="Tahoma"/>
              <a:cs typeface="Tahoma"/>
            </a:endParaRPr>
          </a:p>
          <a:p>
            <a:endParaRPr lang="en-GB" sz="1400" dirty="0">
              <a:solidFill>
                <a:srgbClr val="222222"/>
              </a:solidFill>
              <a:latin typeface="Arial" panose="020B0604020202020204" pitchFamily="34" charset="0"/>
            </a:endParaRPr>
          </a:p>
          <a:p>
            <a:endParaRPr lang="fr-BE" sz="3200" dirty="0">
              <a:latin typeface="Ubuntu" panose="020B0504030602030204" pitchFamily="34" charset="0"/>
            </a:endParaRPr>
          </a:p>
        </p:txBody>
      </p:sp>
      <p:sp>
        <p:nvSpPr>
          <p:cNvPr id="3" name="Sous-titre 2">
            <a:extLst>
              <a:ext uri="{FF2B5EF4-FFF2-40B4-BE49-F238E27FC236}">
                <a16:creationId xmlns:a16="http://schemas.microsoft.com/office/drawing/2014/main" id="{755ED57B-F2CC-28BD-1A8F-3A0605326CBC}"/>
              </a:ext>
            </a:extLst>
          </p:cNvPr>
          <p:cNvSpPr txBox="1">
            <a:spLocks/>
          </p:cNvSpPr>
          <p:nvPr/>
        </p:nvSpPr>
        <p:spPr>
          <a:xfrm>
            <a:off x="4006099" y="1887759"/>
            <a:ext cx="3583421" cy="3082481"/>
          </a:xfrm>
          <a:prstGeom prst="rect">
            <a:avLst/>
          </a:prstGeom>
          <a:ln w="38100">
            <a:solidFill>
              <a:schemeClr val="accent2"/>
            </a:solidFill>
          </a:ln>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GB" sz="3200" dirty="0">
              <a:solidFill>
                <a:srgbClr val="0C114D"/>
              </a:solidFill>
              <a:latin typeface="Tahoma"/>
              <a:ea typeface="Tahoma"/>
              <a:cs typeface="Tahoma"/>
            </a:endParaRPr>
          </a:p>
          <a:p>
            <a:pPr algn="ctr"/>
            <a:r>
              <a:rPr lang="en-GB" sz="3200" dirty="0">
                <a:latin typeface="Ubuntu Light" panose="020B0304030602030204" pitchFamily="34" charset="0"/>
              </a:rPr>
              <a:t>Pilsen</a:t>
            </a:r>
          </a:p>
          <a:p>
            <a:pPr algn="ctr"/>
            <a:endParaRPr lang="en-GB" sz="3200" b="0" dirty="0">
              <a:solidFill>
                <a:srgbClr val="0C114D"/>
              </a:solidFill>
              <a:latin typeface="Ubuntu Light" panose="020B0304030602030204" pitchFamily="34" charset="0"/>
              <a:ea typeface="Tahoma"/>
              <a:cs typeface="Tahoma"/>
            </a:endParaRPr>
          </a:p>
          <a:p>
            <a:pPr algn="ctr"/>
            <a:r>
              <a:rPr lang="en-GB" sz="3200" b="0" dirty="0">
                <a:solidFill>
                  <a:srgbClr val="0C114D"/>
                </a:solidFill>
                <a:latin typeface="Ubuntu Light" panose="020B0304030602030204" pitchFamily="34" charset="0"/>
                <a:ea typeface="Tahoma"/>
                <a:cs typeface="Tahoma"/>
              </a:rPr>
              <a:t>Move to:</a:t>
            </a:r>
          </a:p>
          <a:p>
            <a:pPr algn="ctr"/>
            <a:r>
              <a:rPr lang="en-GB" sz="3200" dirty="0">
                <a:solidFill>
                  <a:schemeClr val="accent2">
                    <a:lumMod val="50000"/>
                  </a:schemeClr>
                </a:solidFill>
                <a:latin typeface="Ubuntu Light" panose="020B0304030602030204" pitchFamily="34" charset="0"/>
              </a:rPr>
              <a:t> Room 2</a:t>
            </a:r>
          </a:p>
          <a:p>
            <a:pPr algn="ctr"/>
            <a:r>
              <a:rPr lang="en-GB" sz="3200" dirty="0">
                <a:solidFill>
                  <a:schemeClr val="accent2">
                    <a:lumMod val="50000"/>
                  </a:schemeClr>
                </a:solidFill>
                <a:latin typeface="Ubuntu Light" panose="020B0304030602030204" pitchFamily="34" charset="0"/>
              </a:rPr>
              <a:t> </a:t>
            </a:r>
            <a:r>
              <a:rPr lang="en-GB" sz="2200" dirty="0">
                <a:solidFill>
                  <a:schemeClr val="accent2">
                    <a:lumMod val="50000"/>
                  </a:schemeClr>
                </a:solidFill>
                <a:latin typeface="Ubuntu Light" panose="020B0304030602030204" pitchFamily="34" charset="0"/>
              </a:rPr>
              <a:t>(follow Sally and </a:t>
            </a:r>
            <a:r>
              <a:rPr lang="en-GB" sz="2200" dirty="0" err="1">
                <a:solidFill>
                  <a:schemeClr val="accent2">
                    <a:lumMod val="50000"/>
                  </a:schemeClr>
                </a:solidFill>
                <a:latin typeface="Ubuntu Light" panose="020B0304030602030204" pitchFamily="34" charset="0"/>
              </a:rPr>
              <a:t>Levente</a:t>
            </a:r>
            <a:r>
              <a:rPr lang="en-GB" sz="2200" dirty="0">
                <a:solidFill>
                  <a:schemeClr val="accent2">
                    <a:lumMod val="50000"/>
                  </a:schemeClr>
                </a:solidFill>
                <a:latin typeface="Ubuntu Light" panose="020B0304030602030204" pitchFamily="34" charset="0"/>
              </a:rPr>
              <a:t>)</a:t>
            </a:r>
          </a:p>
          <a:p>
            <a:pPr algn="ctr"/>
            <a:endParaRPr lang="en-GB" sz="3200" dirty="0">
              <a:solidFill>
                <a:srgbClr val="0C114D"/>
              </a:solidFill>
              <a:latin typeface="Tahoma"/>
              <a:ea typeface="Tahoma"/>
              <a:cs typeface="Tahoma"/>
            </a:endParaRPr>
          </a:p>
          <a:p>
            <a:endParaRPr lang="en-GB" sz="1400" b="0" dirty="0">
              <a:solidFill>
                <a:srgbClr val="222222"/>
              </a:solidFill>
              <a:latin typeface="Arial" panose="020B0604020202020204" pitchFamily="34" charset="0"/>
            </a:endParaRPr>
          </a:p>
          <a:p>
            <a:endParaRPr lang="fr-BE" sz="3200" dirty="0">
              <a:latin typeface="Ubuntu" panose="020B0504030602030204" pitchFamily="34" charset="0"/>
            </a:endParaRPr>
          </a:p>
        </p:txBody>
      </p:sp>
      <p:sp>
        <p:nvSpPr>
          <p:cNvPr id="4" name="Titre 1">
            <a:extLst>
              <a:ext uri="{FF2B5EF4-FFF2-40B4-BE49-F238E27FC236}">
                <a16:creationId xmlns:a16="http://schemas.microsoft.com/office/drawing/2014/main" id="{E64F946A-AF22-705D-3515-A759CFD60D63}"/>
              </a:ext>
            </a:extLst>
          </p:cNvPr>
          <p:cNvSpPr txBox="1">
            <a:spLocks/>
          </p:cNvSpPr>
          <p:nvPr/>
        </p:nvSpPr>
        <p:spPr>
          <a:xfrm>
            <a:off x="3696789" y="637408"/>
            <a:ext cx="5660572" cy="634782"/>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r>
              <a:rPr lang="en-GB" sz="4000" dirty="0">
                <a:latin typeface="Ubuntu"/>
              </a:rPr>
              <a:t>Room Allocation</a:t>
            </a:r>
            <a:endParaRPr lang="en-GB" sz="4000" dirty="0">
              <a:solidFill>
                <a:srgbClr val="FF0000"/>
              </a:solidFill>
              <a:highlight>
                <a:srgbClr val="FFFF00"/>
              </a:highlight>
              <a:latin typeface="Ubuntu"/>
            </a:endParaRPr>
          </a:p>
        </p:txBody>
      </p:sp>
      <p:sp>
        <p:nvSpPr>
          <p:cNvPr id="5" name="Sous-titre 2">
            <a:extLst>
              <a:ext uri="{FF2B5EF4-FFF2-40B4-BE49-F238E27FC236}">
                <a16:creationId xmlns:a16="http://schemas.microsoft.com/office/drawing/2014/main" id="{2C31B38C-0D4B-CF95-226F-0F1144952386}"/>
              </a:ext>
            </a:extLst>
          </p:cNvPr>
          <p:cNvSpPr txBox="1">
            <a:spLocks/>
          </p:cNvSpPr>
          <p:nvPr/>
        </p:nvSpPr>
        <p:spPr>
          <a:xfrm>
            <a:off x="8020595" y="1887759"/>
            <a:ext cx="3470366" cy="3082481"/>
          </a:xfrm>
          <a:prstGeom prst="rect">
            <a:avLst/>
          </a:prstGeom>
          <a:ln w="38100">
            <a:solidFill>
              <a:schemeClr val="accent2"/>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GB" sz="3200" dirty="0">
              <a:latin typeface="Ubuntu Light" panose="020B0304030602030204" pitchFamily="34" charset="0"/>
            </a:endParaRPr>
          </a:p>
          <a:p>
            <a:pPr algn="ctr"/>
            <a:r>
              <a:rPr lang="en-GB" sz="3200" dirty="0" err="1">
                <a:latin typeface="Ubuntu Light" panose="020B0304030602030204" pitchFamily="34" charset="0"/>
              </a:rPr>
              <a:t>Vukovar</a:t>
            </a:r>
            <a:endParaRPr lang="en-GB" sz="3200" dirty="0">
              <a:latin typeface="Ubuntu Light" panose="020B0304030602030204" pitchFamily="34" charset="0"/>
            </a:endParaRPr>
          </a:p>
          <a:p>
            <a:pPr algn="ctr"/>
            <a:endParaRPr lang="en-GB" sz="2200" dirty="0">
              <a:solidFill>
                <a:srgbClr val="0C114D"/>
              </a:solidFill>
              <a:latin typeface="Ubuntu Light" panose="020B0304030602030204" pitchFamily="34" charset="0"/>
              <a:ea typeface="Tahoma"/>
              <a:cs typeface="Tahoma"/>
            </a:endParaRPr>
          </a:p>
          <a:p>
            <a:pPr algn="ctr"/>
            <a:r>
              <a:rPr lang="en-GB" sz="3200" b="0" dirty="0">
                <a:solidFill>
                  <a:srgbClr val="0C114D"/>
                </a:solidFill>
                <a:latin typeface="Ubuntu Light" panose="020B0304030602030204" pitchFamily="34" charset="0"/>
                <a:ea typeface="Tahoma"/>
                <a:cs typeface="Tahoma"/>
              </a:rPr>
              <a:t>Move to:</a:t>
            </a:r>
          </a:p>
          <a:p>
            <a:pPr algn="ctr"/>
            <a:r>
              <a:rPr lang="en-GB" sz="3000" dirty="0">
                <a:solidFill>
                  <a:schemeClr val="accent2">
                    <a:lumMod val="50000"/>
                  </a:schemeClr>
                </a:solidFill>
                <a:latin typeface="Ubuntu Light" panose="020B0304030602030204" pitchFamily="34" charset="0"/>
              </a:rPr>
              <a:t>Room 3</a:t>
            </a:r>
          </a:p>
          <a:p>
            <a:pPr algn="ctr"/>
            <a:r>
              <a:rPr lang="en-GB" sz="2000" dirty="0">
                <a:solidFill>
                  <a:schemeClr val="accent2">
                    <a:lumMod val="50000"/>
                  </a:schemeClr>
                </a:solidFill>
                <a:latin typeface="Ubuntu Light" panose="020B0304030602030204" pitchFamily="34" charset="0"/>
              </a:rPr>
              <a:t>(follow Eddy and Martijn)</a:t>
            </a:r>
          </a:p>
          <a:p>
            <a:pPr algn="ctr"/>
            <a:endParaRPr lang="en-GB" sz="3000" dirty="0">
              <a:solidFill>
                <a:schemeClr val="accent2">
                  <a:lumMod val="50000"/>
                </a:schemeClr>
              </a:solidFill>
              <a:latin typeface="Ubuntu Light" panose="020B0304030602030204" pitchFamily="34" charset="0"/>
            </a:endParaRPr>
          </a:p>
          <a:p>
            <a:pPr algn="ctr"/>
            <a:endParaRPr lang="en-GB" sz="3200" dirty="0">
              <a:solidFill>
                <a:srgbClr val="0C114D"/>
              </a:solidFill>
              <a:latin typeface="Tahoma"/>
              <a:ea typeface="Tahoma"/>
              <a:cs typeface="Tahoma"/>
            </a:endParaRPr>
          </a:p>
          <a:p>
            <a:endParaRPr lang="en-GB" sz="1400" b="0" dirty="0">
              <a:solidFill>
                <a:srgbClr val="222222"/>
              </a:solidFill>
              <a:latin typeface="Arial" panose="020B0604020202020204" pitchFamily="34" charset="0"/>
            </a:endParaRPr>
          </a:p>
          <a:p>
            <a:endParaRPr lang="fr-BE" sz="3200" dirty="0">
              <a:latin typeface="Ubuntu" panose="020B0504030602030204" pitchFamily="34" charset="0"/>
            </a:endParaRPr>
          </a:p>
        </p:txBody>
      </p:sp>
    </p:spTree>
    <p:extLst>
      <p:ext uri="{BB962C8B-B14F-4D97-AF65-F5344CB8AC3E}">
        <p14:creationId xmlns:p14="http://schemas.microsoft.com/office/powerpoint/2010/main" val="35387012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a:xfrm>
            <a:off x="283028" y="320017"/>
            <a:ext cx="9457113" cy="634782"/>
          </a:xfrm>
        </p:spPr>
        <p:txBody>
          <a:bodyPr>
            <a:noAutofit/>
          </a:bodyPr>
          <a:lstStyle/>
          <a:p>
            <a:r>
              <a:rPr lang="en-GB" sz="4800" dirty="0">
                <a:latin typeface="Ubuntu"/>
              </a:rPr>
              <a:t>Emergency Contact Numbers</a:t>
            </a:r>
            <a:endParaRPr lang="en-GB" sz="4800" dirty="0">
              <a:solidFill>
                <a:srgbClr val="FF0000"/>
              </a:solidFill>
              <a:latin typeface="Ubuntu"/>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669281" y="1239601"/>
            <a:ext cx="9457113" cy="4135430"/>
          </a:xfrm>
        </p:spPr>
        <p:txBody>
          <a:bodyPr vert="horz" lIns="91440" tIns="45720" rIns="91440" bIns="45720" rtlCol="0" anchor="t">
            <a:normAutofit/>
          </a:bodyPr>
          <a:lstStyle/>
          <a:p>
            <a:r>
              <a:rPr lang="en-GB" sz="3200" dirty="0">
                <a:latin typeface="Ubuntu"/>
              </a:rPr>
              <a:t>If you get lost or have a problem, you can call:</a:t>
            </a:r>
          </a:p>
          <a:p>
            <a:endParaRPr lang="en-GB" sz="3200" dirty="0">
              <a:latin typeface="Ubuntu"/>
            </a:endParaRPr>
          </a:p>
          <a:p>
            <a:r>
              <a:rPr lang="en-GB" sz="4800" dirty="0">
                <a:latin typeface="Ubuntu"/>
              </a:rPr>
              <a:t>Magda – 0033 6 32 11 40 05</a:t>
            </a:r>
          </a:p>
          <a:p>
            <a:endParaRPr lang="en-GB" sz="4800" dirty="0">
              <a:latin typeface="Ubuntu"/>
            </a:endParaRPr>
          </a:p>
          <a:p>
            <a:r>
              <a:rPr lang="en-GB" sz="4800" dirty="0">
                <a:latin typeface="Ubuntu"/>
              </a:rPr>
              <a:t>Adele – 0033 6 06 75 03 33</a:t>
            </a:r>
          </a:p>
          <a:p>
            <a:endParaRPr lang="en-GB" sz="3200" dirty="0">
              <a:latin typeface="Ubuntu"/>
            </a:endParaRPr>
          </a:p>
          <a:p>
            <a:pPr algn="ctr"/>
            <a:endParaRPr lang="en-GB" sz="3200" dirty="0">
              <a:solidFill>
                <a:srgbClr val="0C114D"/>
              </a:solidFill>
              <a:latin typeface="Tahoma"/>
              <a:ea typeface="Tahoma"/>
              <a:cs typeface="Tahoma"/>
            </a:endParaRPr>
          </a:p>
          <a:p>
            <a:endParaRPr lang="en-GB" sz="1400" b="0" dirty="0">
              <a:solidFill>
                <a:srgbClr val="222222"/>
              </a:solidFill>
              <a:latin typeface="Arial" panose="020B0604020202020204" pitchFamily="34" charset="0"/>
            </a:endParaRPr>
          </a:p>
          <a:p>
            <a:endParaRPr lang="fr-BE" sz="3200" dirty="0">
              <a:latin typeface="Ubuntu" panose="020B0504030602030204" pitchFamily="34" charset="0"/>
            </a:endParaRPr>
          </a:p>
        </p:txBody>
      </p:sp>
    </p:spTree>
    <p:extLst>
      <p:ext uri="{BB962C8B-B14F-4D97-AF65-F5344CB8AC3E}">
        <p14:creationId xmlns:p14="http://schemas.microsoft.com/office/powerpoint/2010/main" val="40370888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40CFEB-6573-662C-EC49-29FE3E5CFE84}"/>
              </a:ext>
            </a:extLst>
          </p:cNvPr>
          <p:cNvSpPr txBox="1">
            <a:spLocks/>
          </p:cNvSpPr>
          <p:nvPr/>
        </p:nvSpPr>
        <p:spPr>
          <a:xfrm>
            <a:off x="391160" y="51371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2800" b="1" dirty="0">
                <a:solidFill>
                  <a:schemeClr val="accent2"/>
                </a:solidFill>
              </a:rPr>
              <a:t>DINNER: </a:t>
            </a:r>
            <a:r>
              <a:rPr lang="it-IT" sz="2400" b="1" dirty="0"/>
              <a:t>Hotel Ristorante Forte del 48, San Donà di Piave</a:t>
            </a:r>
            <a:r>
              <a:rPr lang="en-GB" sz="2400" dirty="0"/>
              <a:t> </a:t>
            </a:r>
            <a:endParaRPr lang="en-US" sz="2400" dirty="0"/>
          </a:p>
        </p:txBody>
      </p:sp>
      <p:sp>
        <p:nvSpPr>
          <p:cNvPr id="2" name="Title 1">
            <a:extLst>
              <a:ext uri="{FF2B5EF4-FFF2-40B4-BE49-F238E27FC236}">
                <a16:creationId xmlns:a16="http://schemas.microsoft.com/office/drawing/2014/main" id="{07ED3A3A-C0D9-09A4-097A-6749C0F65B9E}"/>
              </a:ext>
            </a:extLst>
          </p:cNvPr>
          <p:cNvSpPr txBox="1">
            <a:spLocks/>
          </p:cNvSpPr>
          <p:nvPr/>
        </p:nvSpPr>
        <p:spPr>
          <a:xfrm>
            <a:off x="278780" y="954405"/>
            <a:ext cx="39252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2800" b="1" dirty="0">
                <a:solidFill>
                  <a:schemeClr val="accent2"/>
                </a:solidFill>
              </a:rPr>
              <a:t>MEETING POINT:</a:t>
            </a:r>
          </a:p>
          <a:p>
            <a:pPr>
              <a:spcAft>
                <a:spcPts val="600"/>
              </a:spcAft>
              <a:defRPr/>
            </a:pPr>
            <a:r>
              <a:rPr lang="en-US" sz="2000" b="1" dirty="0"/>
              <a:t>Meet outside Hotel Adlon 18.00</a:t>
            </a:r>
          </a:p>
          <a:p>
            <a:pPr>
              <a:spcAft>
                <a:spcPts val="600"/>
              </a:spcAft>
              <a:defRPr/>
            </a:pPr>
            <a:endParaRPr lang="en-US" sz="2800" b="1" dirty="0">
              <a:solidFill>
                <a:schemeClr val="accent2"/>
              </a:solidFill>
            </a:endParaRPr>
          </a:p>
        </p:txBody>
      </p:sp>
      <p:pic>
        <p:nvPicPr>
          <p:cNvPr id="10" name="Picture 9">
            <a:extLst>
              <a:ext uri="{FF2B5EF4-FFF2-40B4-BE49-F238E27FC236}">
                <a16:creationId xmlns:a16="http://schemas.microsoft.com/office/drawing/2014/main" id="{8FD32E6A-9C1B-3B84-8611-37F993656E32}"/>
              </a:ext>
            </a:extLst>
          </p:cNvPr>
          <p:cNvPicPr>
            <a:picLocks noChangeAspect="1"/>
          </p:cNvPicPr>
          <p:nvPr/>
        </p:nvPicPr>
        <p:blipFill>
          <a:blip r:embed="rId3"/>
          <a:stretch>
            <a:fillRect/>
          </a:stretch>
        </p:blipFill>
        <p:spPr>
          <a:xfrm>
            <a:off x="5923280" y="440396"/>
            <a:ext cx="5977388" cy="3679143"/>
          </a:xfrm>
          <a:prstGeom prst="rect">
            <a:avLst/>
          </a:prstGeom>
        </p:spPr>
      </p:pic>
      <p:sp>
        <p:nvSpPr>
          <p:cNvPr id="13" name="Title 1">
            <a:extLst>
              <a:ext uri="{FF2B5EF4-FFF2-40B4-BE49-F238E27FC236}">
                <a16:creationId xmlns:a16="http://schemas.microsoft.com/office/drawing/2014/main" id="{53F667C3-5D75-7DAF-0357-D0070C50BAA2}"/>
              </a:ext>
            </a:extLst>
          </p:cNvPr>
          <p:cNvSpPr txBox="1">
            <a:spLocks/>
          </p:cNvSpPr>
          <p:nvPr/>
        </p:nvSpPr>
        <p:spPr>
          <a:xfrm>
            <a:off x="278780" y="2651125"/>
            <a:ext cx="39252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2800" b="1" dirty="0">
                <a:solidFill>
                  <a:schemeClr val="accent2"/>
                </a:solidFill>
              </a:rPr>
              <a:t>VISIT:</a:t>
            </a:r>
          </a:p>
          <a:p>
            <a:pPr>
              <a:spcAft>
                <a:spcPts val="600"/>
              </a:spcAft>
              <a:defRPr/>
            </a:pPr>
            <a:r>
              <a:rPr lang="en-US" sz="2000" b="1" dirty="0"/>
              <a:t>Museo </a:t>
            </a:r>
            <a:r>
              <a:rPr lang="en-US" sz="2000" b="1" dirty="0" err="1"/>
              <a:t>della</a:t>
            </a:r>
            <a:r>
              <a:rPr lang="en-US" sz="2000" b="1" dirty="0"/>
              <a:t> </a:t>
            </a:r>
            <a:r>
              <a:rPr lang="en-US" sz="2000" b="1" dirty="0" err="1"/>
              <a:t>Bonifica</a:t>
            </a:r>
            <a:endParaRPr lang="en-US" sz="2000" b="1" dirty="0"/>
          </a:p>
          <a:p>
            <a:pPr>
              <a:spcAft>
                <a:spcPts val="600"/>
              </a:spcAft>
              <a:defRPr/>
            </a:pPr>
            <a:endParaRPr lang="en-US" sz="2800" b="1" dirty="0">
              <a:solidFill>
                <a:schemeClr val="accent2"/>
              </a:solidFill>
            </a:endParaRPr>
          </a:p>
        </p:txBody>
      </p:sp>
    </p:spTree>
    <p:extLst>
      <p:ext uri="{BB962C8B-B14F-4D97-AF65-F5344CB8AC3E}">
        <p14:creationId xmlns:p14="http://schemas.microsoft.com/office/powerpoint/2010/main" val="27135312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CE5844-02BF-862D-1A3C-E0C71F3EB8CD}"/>
              </a:ext>
            </a:extLst>
          </p:cNvPr>
          <p:cNvSpPr txBox="1">
            <a:spLocks/>
          </p:cNvSpPr>
          <p:nvPr/>
        </p:nvSpPr>
        <p:spPr>
          <a:xfrm>
            <a:off x="-50800" y="2419348"/>
            <a:ext cx="3948112" cy="43616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j-ea"/>
              <a:cs typeface="+mj-cs"/>
            </a:endParaRPr>
          </a:p>
        </p:txBody>
      </p:sp>
      <p:sp>
        <p:nvSpPr>
          <p:cNvPr id="2" name="TextBox 1">
            <a:extLst>
              <a:ext uri="{FF2B5EF4-FFF2-40B4-BE49-F238E27FC236}">
                <a16:creationId xmlns:a16="http://schemas.microsoft.com/office/drawing/2014/main" id="{0E17EA92-3864-C139-E220-044E7680E3CA}"/>
              </a:ext>
            </a:extLst>
          </p:cNvPr>
          <p:cNvSpPr txBox="1"/>
          <p:nvPr/>
        </p:nvSpPr>
        <p:spPr>
          <a:xfrm>
            <a:off x="4501484" y="2753461"/>
            <a:ext cx="3478246" cy="830997"/>
          </a:xfrm>
          <a:prstGeom prst="rect">
            <a:avLst/>
          </a:prstGeom>
          <a:noFill/>
        </p:spPr>
        <p:txBody>
          <a:bodyPr wrap="square" rtlCol="0">
            <a:spAutoFit/>
          </a:bodyPr>
          <a:lstStyle/>
          <a:p>
            <a:pPr algn="ctr"/>
            <a:r>
              <a:rPr lang="en-GB" sz="4800">
                <a:solidFill>
                  <a:schemeClr val="bg1"/>
                </a:solidFill>
                <a:latin typeface="Ubuntu" panose="020B0504030602030204" pitchFamily="34" charset="0"/>
              </a:rPr>
              <a:t>FREE TIME</a:t>
            </a:r>
            <a:endParaRPr lang="en-GB" sz="4800" dirty="0">
              <a:solidFill>
                <a:schemeClr val="bg1"/>
              </a:solidFill>
              <a:latin typeface="Ubuntu" panose="020B0504030602030204" pitchFamily="34" charset="0"/>
            </a:endParaRPr>
          </a:p>
        </p:txBody>
      </p:sp>
    </p:spTree>
    <p:extLst>
      <p:ext uri="{BB962C8B-B14F-4D97-AF65-F5344CB8AC3E}">
        <p14:creationId xmlns:p14="http://schemas.microsoft.com/office/powerpoint/2010/main" val="1890065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DA124-9F15-B245-82B2-D85A478DF1FA}"/>
              </a:ext>
            </a:extLst>
          </p:cNvPr>
          <p:cNvSpPr>
            <a:spLocks noGrp="1"/>
          </p:cNvSpPr>
          <p:nvPr>
            <p:ph sz="half" idx="2"/>
          </p:nvPr>
        </p:nvSpPr>
        <p:spPr>
          <a:xfrm>
            <a:off x="6172200" y="2206305"/>
            <a:ext cx="5181600" cy="3970657"/>
          </a:xfrm>
        </p:spPr>
        <p:txBody>
          <a:bodyPr/>
          <a:lstStyle/>
          <a:p>
            <a:r>
              <a:rPr lang="en-US" b="1" i="1" dirty="0">
                <a:solidFill>
                  <a:srgbClr val="FF0000"/>
                </a:solidFill>
              </a:rPr>
              <a:t>Only the ERDF</a:t>
            </a:r>
            <a:r>
              <a:rPr lang="en-US" i="1" dirty="0">
                <a:solidFill>
                  <a:srgbClr val="FF0000"/>
                </a:solidFill>
              </a:rPr>
              <a:t> supports the implementation of the SUD strategies. </a:t>
            </a:r>
          </a:p>
          <a:p>
            <a:endParaRPr lang="en-US" i="1" dirty="0">
              <a:solidFill>
                <a:srgbClr val="FF0000"/>
              </a:solidFill>
            </a:endParaRPr>
          </a:p>
          <a:p>
            <a:r>
              <a:rPr lang="en-US" b="1" i="1" dirty="0">
                <a:solidFill>
                  <a:srgbClr val="FF0000"/>
                </a:solidFill>
              </a:rPr>
              <a:t>The ITIs in HR allow funding from 3 different SOs</a:t>
            </a:r>
            <a:r>
              <a:rPr lang="en-US" i="1" dirty="0">
                <a:solidFill>
                  <a:srgbClr val="FF0000"/>
                </a:solidFill>
              </a:rPr>
              <a:t> and priorities.</a:t>
            </a:r>
            <a:endParaRPr lang="en-IE" i="1" dirty="0">
              <a:solidFill>
                <a:srgbClr val="FF0000"/>
              </a:solidFill>
            </a:endParaRPr>
          </a:p>
        </p:txBody>
      </p:sp>
      <p:sp>
        <p:nvSpPr>
          <p:cNvPr id="4" name="Title 3">
            <a:extLst>
              <a:ext uri="{FF2B5EF4-FFF2-40B4-BE49-F238E27FC236}">
                <a16:creationId xmlns:a16="http://schemas.microsoft.com/office/drawing/2014/main" id="{3EC391A2-08F4-1BEE-D67F-5D00BFAFEA25}"/>
              </a:ext>
            </a:extLst>
          </p:cNvPr>
          <p:cNvSpPr>
            <a:spLocks noGrp="1"/>
          </p:cNvSpPr>
          <p:nvPr>
            <p:ph type="title"/>
          </p:nvPr>
        </p:nvSpPr>
        <p:spPr>
          <a:solidFill>
            <a:schemeClr val="accent4"/>
          </a:solidFill>
        </p:spPr>
        <p:txBody>
          <a:bodyPr>
            <a:normAutofit/>
          </a:bodyPr>
          <a:lstStyle/>
          <a:p>
            <a:pPr algn="ctr"/>
            <a:r>
              <a:rPr lang="en-IE" dirty="0">
                <a:solidFill>
                  <a:schemeClr val="accent1"/>
                </a:solidFill>
                <a:latin typeface="EC Square Sans Cond Pro" panose="020B0506040000020004" pitchFamily="34" charset="0"/>
              </a:rPr>
              <a:t>SUD allocation in Croatia</a:t>
            </a:r>
          </a:p>
        </p:txBody>
      </p:sp>
      <p:graphicFrame>
        <p:nvGraphicFramePr>
          <p:cNvPr id="10" name="Content Placeholder 9">
            <a:extLst>
              <a:ext uri="{FF2B5EF4-FFF2-40B4-BE49-F238E27FC236}">
                <a16:creationId xmlns:a16="http://schemas.microsoft.com/office/drawing/2014/main" id="{17441969-AF20-57D3-22BF-BFB870653FBD}"/>
              </a:ext>
            </a:extLst>
          </p:cNvPr>
          <p:cNvGraphicFramePr>
            <a:graphicFrameLocks noGrp="1"/>
          </p:cNvGraphicFramePr>
          <p:nvPr>
            <p:ph sz="half" idx="1"/>
          </p:nvPr>
        </p:nvGraphicFramePr>
        <p:xfrm>
          <a:off x="680224" y="2832410"/>
          <a:ext cx="5339578" cy="2352910"/>
        </p:xfrm>
        <a:graphic>
          <a:graphicData uri="http://schemas.openxmlformats.org/drawingml/2006/table">
            <a:tbl>
              <a:tblPr/>
              <a:tblGrid>
                <a:gridCol w="3450524">
                  <a:extLst>
                    <a:ext uri="{9D8B030D-6E8A-4147-A177-3AD203B41FA5}">
                      <a16:colId xmlns:a16="http://schemas.microsoft.com/office/drawing/2014/main" val="1232619316"/>
                    </a:ext>
                  </a:extLst>
                </a:gridCol>
                <a:gridCol w="1015503">
                  <a:extLst>
                    <a:ext uri="{9D8B030D-6E8A-4147-A177-3AD203B41FA5}">
                      <a16:colId xmlns:a16="http://schemas.microsoft.com/office/drawing/2014/main" val="3606904079"/>
                    </a:ext>
                  </a:extLst>
                </a:gridCol>
                <a:gridCol w="873551">
                  <a:extLst>
                    <a:ext uri="{9D8B030D-6E8A-4147-A177-3AD203B41FA5}">
                      <a16:colId xmlns:a16="http://schemas.microsoft.com/office/drawing/2014/main" val="3865652383"/>
                    </a:ext>
                  </a:extLst>
                </a:gridCol>
              </a:tblGrid>
              <a:tr h="235291">
                <a:tc>
                  <a:txBody>
                    <a:bodyPr/>
                    <a:lstStyle/>
                    <a:p>
                      <a:pPr algn="l" fontAlgn="b"/>
                      <a:endParaRPr lang="en-IE" sz="800" b="0" i="0" u="none" strike="noStrike">
                        <a:solidFill>
                          <a:srgbClr val="000000"/>
                        </a:solidFill>
                        <a:effectLst/>
                        <a:latin typeface="Arial" panose="020B0604020202020204" pitchFamily="34" charset="0"/>
                      </a:endParaRPr>
                    </a:p>
                  </a:txBody>
                  <a:tcPr marL="6358" marR="6358" marT="6358" marB="0" anchor="b">
                    <a:lnL>
                      <a:noFill/>
                    </a:lnL>
                    <a:lnR>
                      <a:noFill/>
                    </a:lnR>
                    <a:lnT>
                      <a:noFill/>
                    </a:lnT>
                    <a:lnB>
                      <a:noFill/>
                    </a:lnB>
                    <a:noFill/>
                  </a:tcPr>
                </a:tc>
                <a:tc>
                  <a:txBody>
                    <a:bodyPr/>
                    <a:lstStyle/>
                    <a:p>
                      <a:pPr algn="l" fontAlgn="b"/>
                      <a:endParaRPr lang="en-IE" sz="800" b="0" i="0" u="none" strike="noStrike">
                        <a:solidFill>
                          <a:srgbClr val="000000"/>
                        </a:solidFill>
                        <a:effectLst/>
                        <a:latin typeface="Arial" panose="020B0604020202020204" pitchFamily="34" charset="0"/>
                      </a:endParaRPr>
                    </a:p>
                  </a:txBody>
                  <a:tcPr marL="6358" marR="6358" marT="6358" marB="0" anchor="b">
                    <a:lnL>
                      <a:noFill/>
                    </a:lnL>
                    <a:lnR>
                      <a:noFill/>
                    </a:lnR>
                    <a:lnT>
                      <a:noFill/>
                    </a:lnT>
                    <a:lnB>
                      <a:noFill/>
                    </a:lnB>
                    <a:noFill/>
                  </a:tcPr>
                </a:tc>
                <a:tc>
                  <a:txBody>
                    <a:bodyPr/>
                    <a:lstStyle/>
                    <a:p>
                      <a:pPr algn="l" fontAlgn="b"/>
                      <a:endParaRPr lang="en-IE" sz="800" b="0" i="0" u="none" strike="noStrike">
                        <a:solidFill>
                          <a:srgbClr val="000000"/>
                        </a:solidFill>
                        <a:effectLst/>
                        <a:latin typeface="Arial" panose="020B0604020202020204" pitchFamily="34" charset="0"/>
                      </a:endParaRPr>
                    </a:p>
                  </a:txBody>
                  <a:tcPr marL="6358" marR="6358" marT="6358" marB="0" anchor="b">
                    <a:lnL>
                      <a:noFill/>
                    </a:lnL>
                    <a:lnR>
                      <a:noFill/>
                    </a:lnR>
                    <a:lnT>
                      <a:noFill/>
                    </a:lnT>
                    <a:lnB>
                      <a:noFill/>
                    </a:lnB>
                    <a:noFill/>
                  </a:tcPr>
                </a:tc>
                <a:extLst>
                  <a:ext uri="{0D108BD9-81ED-4DB2-BD59-A6C34878D82A}">
                    <a16:rowId xmlns:a16="http://schemas.microsoft.com/office/drawing/2014/main" val="3356858179"/>
                  </a:ext>
                </a:extLst>
              </a:tr>
              <a:tr h="235291">
                <a:tc>
                  <a:txBody>
                    <a:bodyPr/>
                    <a:lstStyle/>
                    <a:p>
                      <a:pPr algn="l" fontAlgn="b"/>
                      <a:r>
                        <a:rPr lang="en-IE" sz="800" b="1" i="0" u="none" strike="noStrike">
                          <a:solidFill>
                            <a:srgbClr val="000000"/>
                          </a:solidFill>
                          <a:effectLst/>
                          <a:latin typeface="Arial" panose="020B0604020202020204" pitchFamily="34" charset="0"/>
                        </a:rPr>
                        <a:t>Sum of EU Amount</a:t>
                      </a:r>
                    </a:p>
                  </a:txBody>
                  <a:tcPr marL="6358" marR="6358" marT="6358" marB="0" anchor="b">
                    <a:lnL>
                      <a:noFill/>
                    </a:lnL>
                    <a:lnR>
                      <a:noFill/>
                    </a:lnR>
                    <a:lnT>
                      <a:noFill/>
                    </a:lnT>
                    <a:lnB>
                      <a:noFill/>
                    </a:lnB>
                    <a:solidFill>
                      <a:srgbClr val="D9E1F2"/>
                    </a:solidFill>
                  </a:tcPr>
                </a:tc>
                <a:tc>
                  <a:txBody>
                    <a:bodyPr/>
                    <a:lstStyle/>
                    <a:p>
                      <a:pPr algn="l" fontAlgn="b"/>
                      <a:r>
                        <a:rPr lang="en-IE" sz="800" b="1" i="0" u="none" strike="noStrike">
                          <a:solidFill>
                            <a:srgbClr val="000000"/>
                          </a:solidFill>
                          <a:effectLst/>
                          <a:latin typeface="Arial" panose="020B0604020202020204" pitchFamily="34" charset="0"/>
                        </a:rPr>
                        <a:t>Column Labels</a:t>
                      </a:r>
                    </a:p>
                  </a:txBody>
                  <a:tcPr marL="6358" marR="6358" marT="6358" marB="0" anchor="b">
                    <a:lnL>
                      <a:noFill/>
                    </a:lnL>
                    <a:lnR>
                      <a:noFill/>
                    </a:lnR>
                    <a:lnT>
                      <a:noFill/>
                    </a:lnT>
                    <a:lnB>
                      <a:noFill/>
                    </a:lnB>
                    <a:solidFill>
                      <a:srgbClr val="D9E1F2"/>
                    </a:solidFill>
                  </a:tcPr>
                </a:tc>
                <a:tc>
                  <a:txBody>
                    <a:bodyPr/>
                    <a:lstStyle/>
                    <a:p>
                      <a:pPr algn="l" fontAlgn="b"/>
                      <a:endParaRPr lang="en-IE" sz="800" b="1" i="0" u="none" strike="noStrike">
                        <a:solidFill>
                          <a:srgbClr val="000000"/>
                        </a:solidFill>
                        <a:effectLst/>
                        <a:latin typeface="Arial" panose="020B0604020202020204" pitchFamily="34" charset="0"/>
                      </a:endParaRPr>
                    </a:p>
                  </a:txBody>
                  <a:tcPr marL="6358" marR="6358" marT="6358" marB="0" anchor="b">
                    <a:lnL>
                      <a:noFill/>
                    </a:lnL>
                    <a:lnR>
                      <a:noFill/>
                    </a:lnR>
                    <a:lnT>
                      <a:noFill/>
                    </a:lnT>
                    <a:lnB>
                      <a:noFill/>
                    </a:lnB>
                    <a:solidFill>
                      <a:srgbClr val="D9E1F2"/>
                    </a:solidFill>
                  </a:tcPr>
                </a:tc>
                <a:extLst>
                  <a:ext uri="{0D108BD9-81ED-4DB2-BD59-A6C34878D82A}">
                    <a16:rowId xmlns:a16="http://schemas.microsoft.com/office/drawing/2014/main" val="4002730061"/>
                  </a:ext>
                </a:extLst>
              </a:tr>
              <a:tr h="235291">
                <a:tc>
                  <a:txBody>
                    <a:bodyPr/>
                    <a:lstStyle/>
                    <a:p>
                      <a:pPr algn="l" fontAlgn="b"/>
                      <a:r>
                        <a:rPr lang="en-IE" sz="800" b="1" i="0" u="none" strike="noStrike">
                          <a:solidFill>
                            <a:srgbClr val="000000"/>
                          </a:solidFill>
                          <a:effectLst/>
                          <a:latin typeface="Arial" panose="020B0604020202020204" pitchFamily="34" charset="0"/>
                        </a:rPr>
                        <a:t>Row Labels</a:t>
                      </a:r>
                    </a:p>
                  </a:txBody>
                  <a:tcPr marL="6358" marR="6358" marT="6358"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IE" sz="800" b="1" i="0" u="none" strike="noStrike">
                          <a:solidFill>
                            <a:srgbClr val="000000"/>
                          </a:solidFill>
                          <a:effectLst/>
                          <a:latin typeface="Arial" panose="020B0604020202020204" pitchFamily="34" charset="0"/>
                        </a:rPr>
                        <a:t>ERDF</a:t>
                      </a:r>
                    </a:p>
                  </a:txBody>
                  <a:tcPr marL="6358" marR="6358" marT="6358"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IE" sz="800" b="1" i="0" u="none" strike="noStrike">
                          <a:solidFill>
                            <a:srgbClr val="000000"/>
                          </a:solidFill>
                          <a:effectLst/>
                          <a:latin typeface="Arial" panose="020B0604020202020204" pitchFamily="34" charset="0"/>
                        </a:rPr>
                        <a:t>Grand Total</a:t>
                      </a:r>
                    </a:p>
                  </a:txBody>
                  <a:tcPr marL="6358" marR="6358" marT="6358"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650098159"/>
                  </a:ext>
                </a:extLst>
              </a:tr>
              <a:tr h="235291">
                <a:tc>
                  <a:txBody>
                    <a:bodyPr/>
                    <a:lstStyle/>
                    <a:p>
                      <a:pPr algn="l" fontAlgn="b"/>
                      <a:r>
                        <a:rPr lang="en-IE" sz="800" b="1" i="0" u="none" strike="noStrike">
                          <a:solidFill>
                            <a:srgbClr val="000000"/>
                          </a:solidFill>
                          <a:effectLst/>
                          <a:latin typeface="Arial" panose="020B0604020202020204" pitchFamily="34" charset="0"/>
                        </a:rPr>
                        <a:t>Integrated territorial programme – HR – ERDF/JTF</a:t>
                      </a:r>
                    </a:p>
                  </a:txBody>
                  <a:tcPr marL="6358" marR="6358" marT="6358"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r" fontAlgn="b"/>
                      <a:r>
                        <a:rPr lang="en-IE" sz="800" b="1" i="0" u="none" strike="noStrike">
                          <a:solidFill>
                            <a:srgbClr val="000000"/>
                          </a:solidFill>
                          <a:effectLst/>
                          <a:latin typeface="Arial" panose="020B0604020202020204" pitchFamily="34" charset="0"/>
                        </a:rPr>
                        <a:t>681,275,213</a:t>
                      </a:r>
                    </a:p>
                  </a:txBody>
                  <a:tcPr marL="6358" marR="6358" marT="6358"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r" fontAlgn="b"/>
                      <a:r>
                        <a:rPr lang="en-IE" sz="800" b="1" i="0" u="none" strike="noStrike">
                          <a:solidFill>
                            <a:srgbClr val="000000"/>
                          </a:solidFill>
                          <a:effectLst/>
                          <a:latin typeface="Arial" panose="020B0604020202020204" pitchFamily="34" charset="0"/>
                        </a:rPr>
                        <a:t>681,275,213</a:t>
                      </a:r>
                    </a:p>
                  </a:txBody>
                  <a:tcPr marL="6358" marR="6358" marT="6358"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3791565010"/>
                  </a:ext>
                </a:extLst>
              </a:tr>
              <a:tr h="235291">
                <a:tc>
                  <a:txBody>
                    <a:bodyPr/>
                    <a:lstStyle/>
                    <a:p>
                      <a:pPr algn="l" fontAlgn="b"/>
                      <a:r>
                        <a:rPr lang="en-US" sz="800" b="1" i="0" u="none" strike="noStrike">
                          <a:solidFill>
                            <a:srgbClr val="000000"/>
                          </a:solidFill>
                          <a:effectLst/>
                          <a:latin typeface="Arial" panose="020B0604020202020204" pitchFamily="34" charset="0"/>
                        </a:rPr>
                        <a:t>03 ITI: Functional urban areas (SUD)</a:t>
                      </a:r>
                    </a:p>
                  </a:txBody>
                  <a:tcPr marL="95367" marR="6358" marT="6358"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800" b="1" i="0" u="none" strike="noStrike">
                          <a:solidFill>
                            <a:srgbClr val="000000"/>
                          </a:solidFill>
                          <a:effectLst/>
                          <a:latin typeface="Arial" panose="020B0604020202020204" pitchFamily="34" charset="0"/>
                        </a:rPr>
                        <a:t>681,275,213</a:t>
                      </a:r>
                    </a:p>
                  </a:txBody>
                  <a:tcPr marL="6358" marR="6358" marT="6358"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800" b="1" i="0" u="none" strike="noStrike">
                          <a:solidFill>
                            <a:srgbClr val="000000"/>
                          </a:solidFill>
                          <a:effectLst/>
                          <a:latin typeface="Arial" panose="020B0604020202020204" pitchFamily="34" charset="0"/>
                        </a:rPr>
                        <a:t>681,275,213</a:t>
                      </a:r>
                    </a:p>
                  </a:txBody>
                  <a:tcPr marL="6358" marR="6358" marT="6358" marB="0" anchor="b">
                    <a:lnL>
                      <a:noFill/>
                    </a:lnL>
                    <a:lnR>
                      <a:noFill/>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2545209872"/>
                  </a:ext>
                </a:extLst>
              </a:tr>
              <a:tr h="235291">
                <a:tc>
                  <a:txBody>
                    <a:bodyPr/>
                    <a:lstStyle/>
                    <a:p>
                      <a:pPr algn="l" fontAlgn="b"/>
                      <a:r>
                        <a:rPr lang="en-US" sz="800" b="0" i="0" u="none" strike="noStrike">
                          <a:solidFill>
                            <a:srgbClr val="000000"/>
                          </a:solidFill>
                          <a:effectLst/>
                          <a:latin typeface="Arial" panose="020B0604020202020204" pitchFamily="34" charset="0"/>
                        </a:rPr>
                        <a:t>RSO1.3 Growth and competitiveness of SMEs</a:t>
                      </a:r>
                    </a:p>
                  </a:txBody>
                  <a:tcPr marL="190734" marR="6358" marT="6358" marB="0" anchor="b">
                    <a:lnL>
                      <a:noFill/>
                    </a:lnL>
                    <a:lnR>
                      <a:noFill/>
                    </a:lnR>
                    <a:lnT>
                      <a:noFill/>
                    </a:lnT>
                    <a:lnB>
                      <a:noFill/>
                    </a:lnB>
                    <a:noFill/>
                  </a:tcPr>
                </a:tc>
                <a:tc>
                  <a:txBody>
                    <a:bodyPr/>
                    <a:lstStyle/>
                    <a:p>
                      <a:pPr algn="r" fontAlgn="b"/>
                      <a:r>
                        <a:rPr lang="en-IE" sz="800" b="0" i="0" u="none" strike="noStrike">
                          <a:solidFill>
                            <a:srgbClr val="000000"/>
                          </a:solidFill>
                          <a:effectLst/>
                          <a:latin typeface="Arial" panose="020B0604020202020204" pitchFamily="34" charset="0"/>
                        </a:rPr>
                        <a:t>30,000,000</a:t>
                      </a:r>
                    </a:p>
                  </a:txBody>
                  <a:tcPr marL="6358" marR="6358" marT="6358" marB="0" anchor="b">
                    <a:lnL>
                      <a:noFill/>
                    </a:lnL>
                    <a:lnR>
                      <a:noFill/>
                    </a:lnR>
                    <a:lnT>
                      <a:noFill/>
                    </a:lnT>
                    <a:lnB>
                      <a:noFill/>
                    </a:lnB>
                    <a:noFill/>
                  </a:tcPr>
                </a:tc>
                <a:tc>
                  <a:txBody>
                    <a:bodyPr/>
                    <a:lstStyle/>
                    <a:p>
                      <a:pPr algn="r" fontAlgn="b"/>
                      <a:r>
                        <a:rPr lang="en-IE" sz="800" b="0" i="0" u="none" strike="noStrike">
                          <a:solidFill>
                            <a:srgbClr val="000000"/>
                          </a:solidFill>
                          <a:effectLst/>
                          <a:latin typeface="Arial" panose="020B0604020202020204" pitchFamily="34" charset="0"/>
                        </a:rPr>
                        <a:t>30,000,000</a:t>
                      </a:r>
                    </a:p>
                  </a:txBody>
                  <a:tcPr marL="6358" marR="6358" marT="6358" marB="0" anchor="b">
                    <a:lnL>
                      <a:noFill/>
                    </a:lnL>
                    <a:lnR>
                      <a:noFill/>
                    </a:lnR>
                    <a:lnT>
                      <a:noFill/>
                    </a:lnT>
                    <a:lnB>
                      <a:noFill/>
                    </a:lnB>
                    <a:noFill/>
                  </a:tcPr>
                </a:tc>
                <a:extLst>
                  <a:ext uri="{0D108BD9-81ED-4DB2-BD59-A6C34878D82A}">
                    <a16:rowId xmlns:a16="http://schemas.microsoft.com/office/drawing/2014/main" val="961774925"/>
                  </a:ext>
                </a:extLst>
              </a:tr>
              <a:tr h="235291">
                <a:tc>
                  <a:txBody>
                    <a:bodyPr/>
                    <a:lstStyle/>
                    <a:p>
                      <a:pPr algn="l" fontAlgn="b"/>
                      <a:r>
                        <a:rPr lang="en-IE" sz="800" b="0" i="0" u="none" strike="noStrike">
                          <a:solidFill>
                            <a:srgbClr val="000000"/>
                          </a:solidFill>
                          <a:effectLst/>
                          <a:latin typeface="Arial" panose="020B0604020202020204" pitchFamily="34" charset="0"/>
                        </a:rPr>
                        <a:t>RSO2.8 Sustainable urban mobility</a:t>
                      </a:r>
                    </a:p>
                  </a:txBody>
                  <a:tcPr marL="190734" marR="6358" marT="6358" marB="0" anchor="b">
                    <a:lnL>
                      <a:noFill/>
                    </a:lnL>
                    <a:lnR>
                      <a:noFill/>
                    </a:lnR>
                    <a:lnT>
                      <a:noFill/>
                    </a:lnT>
                    <a:lnB>
                      <a:noFill/>
                    </a:lnB>
                    <a:noFill/>
                  </a:tcPr>
                </a:tc>
                <a:tc>
                  <a:txBody>
                    <a:bodyPr/>
                    <a:lstStyle/>
                    <a:p>
                      <a:pPr algn="r" fontAlgn="b"/>
                      <a:r>
                        <a:rPr lang="en-IE" sz="800" b="0" i="0" u="none" strike="noStrike">
                          <a:solidFill>
                            <a:srgbClr val="000000"/>
                          </a:solidFill>
                          <a:effectLst/>
                          <a:latin typeface="Arial" panose="020B0604020202020204" pitchFamily="34" charset="0"/>
                        </a:rPr>
                        <a:t>141,600,000</a:t>
                      </a:r>
                    </a:p>
                  </a:txBody>
                  <a:tcPr marL="6358" marR="6358" marT="6358" marB="0" anchor="b">
                    <a:lnL>
                      <a:noFill/>
                    </a:lnL>
                    <a:lnR>
                      <a:noFill/>
                    </a:lnR>
                    <a:lnT>
                      <a:noFill/>
                    </a:lnT>
                    <a:lnB>
                      <a:noFill/>
                    </a:lnB>
                    <a:noFill/>
                  </a:tcPr>
                </a:tc>
                <a:tc>
                  <a:txBody>
                    <a:bodyPr/>
                    <a:lstStyle/>
                    <a:p>
                      <a:pPr algn="r" fontAlgn="b"/>
                      <a:r>
                        <a:rPr lang="en-IE" sz="800" b="0" i="0" u="none" strike="noStrike">
                          <a:solidFill>
                            <a:srgbClr val="000000"/>
                          </a:solidFill>
                          <a:effectLst/>
                          <a:latin typeface="Arial" panose="020B0604020202020204" pitchFamily="34" charset="0"/>
                        </a:rPr>
                        <a:t>141,600,000</a:t>
                      </a:r>
                    </a:p>
                  </a:txBody>
                  <a:tcPr marL="6358" marR="6358" marT="6358" marB="0" anchor="b">
                    <a:lnL>
                      <a:noFill/>
                    </a:lnL>
                    <a:lnR>
                      <a:noFill/>
                    </a:lnR>
                    <a:lnT>
                      <a:noFill/>
                    </a:lnT>
                    <a:lnB>
                      <a:noFill/>
                    </a:lnB>
                    <a:noFill/>
                  </a:tcPr>
                </a:tc>
                <a:extLst>
                  <a:ext uri="{0D108BD9-81ED-4DB2-BD59-A6C34878D82A}">
                    <a16:rowId xmlns:a16="http://schemas.microsoft.com/office/drawing/2014/main" val="563865995"/>
                  </a:ext>
                </a:extLst>
              </a:tr>
              <a:tr h="235291">
                <a:tc>
                  <a:txBody>
                    <a:bodyPr/>
                    <a:lstStyle/>
                    <a:p>
                      <a:pPr algn="l" fontAlgn="b"/>
                      <a:r>
                        <a:rPr lang="en-US" sz="800" b="0" i="0" u="none" strike="noStrike">
                          <a:solidFill>
                            <a:srgbClr val="000000"/>
                          </a:solidFill>
                          <a:effectLst/>
                          <a:latin typeface="Arial" panose="020B0604020202020204" pitchFamily="34" charset="0"/>
                        </a:rPr>
                        <a:t>RSO5.1 Integrated development in urban areas</a:t>
                      </a:r>
                    </a:p>
                  </a:txBody>
                  <a:tcPr marL="190734" marR="6358" marT="6358"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800" b="0" i="0" u="none" strike="noStrike">
                          <a:solidFill>
                            <a:srgbClr val="000000"/>
                          </a:solidFill>
                          <a:effectLst/>
                          <a:latin typeface="Arial" panose="020B0604020202020204" pitchFamily="34" charset="0"/>
                        </a:rPr>
                        <a:t>509,675,213</a:t>
                      </a:r>
                    </a:p>
                  </a:txBody>
                  <a:tcPr marL="6358" marR="6358" marT="6358"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800" b="0" i="0" u="none" strike="noStrike">
                          <a:solidFill>
                            <a:srgbClr val="000000"/>
                          </a:solidFill>
                          <a:effectLst/>
                          <a:latin typeface="Arial" panose="020B0604020202020204" pitchFamily="34" charset="0"/>
                        </a:rPr>
                        <a:t>509,675,213</a:t>
                      </a:r>
                    </a:p>
                  </a:txBody>
                  <a:tcPr marL="6358" marR="6358" marT="6358" marB="0" anchor="b">
                    <a:lnL>
                      <a:noFill/>
                    </a:lnL>
                    <a:lnR>
                      <a:noFill/>
                    </a:lnR>
                    <a:lnT>
                      <a:noFill/>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2724263268"/>
                  </a:ext>
                </a:extLst>
              </a:tr>
              <a:tr h="235291">
                <a:tc>
                  <a:txBody>
                    <a:bodyPr/>
                    <a:lstStyle/>
                    <a:p>
                      <a:pPr algn="l" fontAlgn="b"/>
                      <a:r>
                        <a:rPr lang="en-IE" sz="800" b="1" i="0" u="none" strike="noStrike">
                          <a:solidFill>
                            <a:srgbClr val="000000"/>
                          </a:solidFill>
                          <a:effectLst/>
                          <a:latin typeface="Arial" panose="020B0604020202020204" pitchFamily="34" charset="0"/>
                        </a:rPr>
                        <a:t>Grand Total</a:t>
                      </a:r>
                    </a:p>
                  </a:txBody>
                  <a:tcPr marL="6358" marR="6358" marT="6358"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IE" sz="800" b="1" i="0" u="none" strike="noStrike">
                          <a:solidFill>
                            <a:srgbClr val="000000"/>
                          </a:solidFill>
                          <a:effectLst/>
                          <a:latin typeface="Arial" panose="020B0604020202020204" pitchFamily="34" charset="0"/>
                        </a:rPr>
                        <a:t>681,275,213</a:t>
                      </a:r>
                    </a:p>
                  </a:txBody>
                  <a:tcPr marL="6358" marR="6358" marT="6358"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IE" sz="800" b="1" i="0" u="none" strike="noStrike">
                          <a:solidFill>
                            <a:srgbClr val="000000"/>
                          </a:solidFill>
                          <a:effectLst/>
                          <a:latin typeface="Arial" panose="020B0604020202020204" pitchFamily="34" charset="0"/>
                        </a:rPr>
                        <a:t>681,275,213</a:t>
                      </a:r>
                    </a:p>
                  </a:txBody>
                  <a:tcPr marL="6358" marR="6358" marT="6358"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607231349"/>
                  </a:ext>
                </a:extLst>
              </a:tr>
              <a:tr h="235291">
                <a:tc>
                  <a:txBody>
                    <a:bodyPr/>
                    <a:lstStyle/>
                    <a:p>
                      <a:pPr algn="l" fontAlgn="b"/>
                      <a:endParaRPr lang="en-IE" sz="800" b="0" i="0" u="none" strike="noStrike">
                        <a:solidFill>
                          <a:srgbClr val="000000"/>
                        </a:solidFill>
                        <a:effectLst/>
                        <a:latin typeface="Arial" panose="020B0604020202020204" pitchFamily="34" charset="0"/>
                      </a:endParaRPr>
                    </a:p>
                  </a:txBody>
                  <a:tcPr marL="6358" marR="6358" marT="6358" marB="0" anchor="b">
                    <a:lnL>
                      <a:noFill/>
                    </a:lnL>
                    <a:lnR>
                      <a:noFill/>
                    </a:lnR>
                    <a:lnT>
                      <a:noFill/>
                    </a:lnT>
                    <a:lnB>
                      <a:noFill/>
                    </a:lnB>
                    <a:noFill/>
                  </a:tcPr>
                </a:tc>
                <a:tc>
                  <a:txBody>
                    <a:bodyPr/>
                    <a:lstStyle/>
                    <a:p>
                      <a:pPr algn="l" fontAlgn="b"/>
                      <a:endParaRPr lang="en-IE" sz="800" b="0" i="0" u="none" strike="noStrike">
                        <a:solidFill>
                          <a:srgbClr val="000000"/>
                        </a:solidFill>
                        <a:effectLst/>
                        <a:latin typeface="Arial" panose="020B0604020202020204" pitchFamily="34" charset="0"/>
                      </a:endParaRPr>
                    </a:p>
                  </a:txBody>
                  <a:tcPr marL="6358" marR="6358" marT="6358" marB="0" anchor="b">
                    <a:lnL>
                      <a:noFill/>
                    </a:lnL>
                    <a:lnR>
                      <a:noFill/>
                    </a:lnR>
                    <a:lnT>
                      <a:noFill/>
                    </a:lnT>
                    <a:lnB>
                      <a:noFill/>
                    </a:lnB>
                    <a:noFill/>
                  </a:tcPr>
                </a:tc>
                <a:tc>
                  <a:txBody>
                    <a:bodyPr/>
                    <a:lstStyle/>
                    <a:p>
                      <a:pPr algn="l" fontAlgn="b"/>
                      <a:endParaRPr lang="en-IE" sz="800" b="0" i="0" u="none" strike="noStrike" dirty="0">
                        <a:solidFill>
                          <a:srgbClr val="000000"/>
                        </a:solidFill>
                        <a:effectLst/>
                        <a:latin typeface="Arial" panose="020B0604020202020204" pitchFamily="34" charset="0"/>
                      </a:endParaRPr>
                    </a:p>
                  </a:txBody>
                  <a:tcPr marL="6358" marR="6358" marT="6358" marB="0" anchor="b">
                    <a:lnL>
                      <a:noFill/>
                    </a:lnL>
                    <a:lnR>
                      <a:noFill/>
                    </a:lnR>
                    <a:lnT>
                      <a:noFill/>
                    </a:lnT>
                    <a:lnB>
                      <a:noFill/>
                    </a:lnB>
                    <a:noFill/>
                  </a:tcPr>
                </a:tc>
                <a:extLst>
                  <a:ext uri="{0D108BD9-81ED-4DB2-BD59-A6C34878D82A}">
                    <a16:rowId xmlns:a16="http://schemas.microsoft.com/office/drawing/2014/main" val="3561167268"/>
                  </a:ext>
                </a:extLst>
              </a:tr>
            </a:tbl>
          </a:graphicData>
        </a:graphic>
      </p:graphicFrame>
    </p:spTree>
    <p:extLst>
      <p:ext uri="{BB962C8B-B14F-4D97-AF65-F5344CB8AC3E}">
        <p14:creationId xmlns:p14="http://schemas.microsoft.com/office/powerpoint/2010/main" val="184881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DA124-9F15-B245-82B2-D85A478DF1FA}"/>
              </a:ext>
            </a:extLst>
          </p:cNvPr>
          <p:cNvSpPr>
            <a:spLocks noGrp="1"/>
          </p:cNvSpPr>
          <p:nvPr>
            <p:ph sz="half" idx="2"/>
          </p:nvPr>
        </p:nvSpPr>
        <p:spPr>
          <a:xfrm>
            <a:off x="6172200" y="2206305"/>
            <a:ext cx="5181600" cy="3970657"/>
          </a:xfrm>
        </p:spPr>
        <p:txBody>
          <a:bodyPr>
            <a:normAutofit lnSpcReduction="10000"/>
          </a:bodyPr>
          <a:lstStyle/>
          <a:p>
            <a:r>
              <a:rPr lang="en-US" i="1" dirty="0">
                <a:solidFill>
                  <a:srgbClr val="FF0000"/>
                </a:solidFill>
              </a:rPr>
              <a:t>SUD is funded through 5 </a:t>
            </a:r>
            <a:r>
              <a:rPr lang="en-US" i="1" dirty="0" err="1">
                <a:solidFill>
                  <a:srgbClr val="FF0000"/>
                </a:solidFill>
              </a:rPr>
              <a:t>Programmes</a:t>
            </a:r>
            <a:r>
              <a:rPr lang="en-US" i="1" dirty="0">
                <a:solidFill>
                  <a:srgbClr val="FF0000"/>
                </a:solidFill>
              </a:rPr>
              <a:t> in CZ.</a:t>
            </a:r>
          </a:p>
          <a:p>
            <a:endParaRPr lang="en-US" i="1" dirty="0">
              <a:solidFill>
                <a:srgbClr val="FF0000"/>
              </a:solidFill>
            </a:endParaRPr>
          </a:p>
          <a:p>
            <a:r>
              <a:rPr lang="en-US" i="1" dirty="0">
                <a:solidFill>
                  <a:srgbClr val="FF0000"/>
                </a:solidFill>
              </a:rPr>
              <a:t>The major complexity is the fact that there are several </a:t>
            </a:r>
            <a:r>
              <a:rPr lang="en-US" i="1" dirty="0" err="1">
                <a:solidFill>
                  <a:srgbClr val="FF0000"/>
                </a:solidFill>
              </a:rPr>
              <a:t>programmes</a:t>
            </a:r>
            <a:r>
              <a:rPr lang="en-US" i="1" dirty="0">
                <a:solidFill>
                  <a:srgbClr val="FF0000"/>
                </a:solidFill>
              </a:rPr>
              <a:t> with different MAs that should coordinate the calls (especially for integrated projects of the FUA).</a:t>
            </a:r>
          </a:p>
        </p:txBody>
      </p:sp>
      <p:sp>
        <p:nvSpPr>
          <p:cNvPr id="4" name="Title 3">
            <a:extLst>
              <a:ext uri="{FF2B5EF4-FFF2-40B4-BE49-F238E27FC236}">
                <a16:creationId xmlns:a16="http://schemas.microsoft.com/office/drawing/2014/main" id="{3EC391A2-08F4-1BEE-D67F-5D00BFAFEA25}"/>
              </a:ext>
            </a:extLst>
          </p:cNvPr>
          <p:cNvSpPr>
            <a:spLocks noGrp="1"/>
          </p:cNvSpPr>
          <p:nvPr>
            <p:ph type="title"/>
          </p:nvPr>
        </p:nvSpPr>
        <p:spPr>
          <a:solidFill>
            <a:schemeClr val="accent4"/>
          </a:solidFill>
        </p:spPr>
        <p:txBody>
          <a:bodyPr>
            <a:normAutofit/>
          </a:bodyPr>
          <a:lstStyle/>
          <a:p>
            <a:pPr algn="ctr"/>
            <a:r>
              <a:rPr lang="en-IE" dirty="0">
                <a:solidFill>
                  <a:schemeClr val="accent1"/>
                </a:solidFill>
                <a:latin typeface="EC Square Sans Cond Pro" panose="020B0506040000020004" pitchFamily="34" charset="0"/>
              </a:rPr>
              <a:t>SUD allocation in Czech Republic</a:t>
            </a:r>
          </a:p>
        </p:txBody>
      </p:sp>
      <p:graphicFrame>
        <p:nvGraphicFramePr>
          <p:cNvPr id="9" name="Content Placeholder 8">
            <a:extLst>
              <a:ext uri="{FF2B5EF4-FFF2-40B4-BE49-F238E27FC236}">
                <a16:creationId xmlns:a16="http://schemas.microsoft.com/office/drawing/2014/main" id="{EB3C8F0D-E459-ECE8-681D-99F18240B1AB}"/>
              </a:ext>
            </a:extLst>
          </p:cNvPr>
          <p:cNvGraphicFramePr>
            <a:graphicFrameLocks noGrp="1"/>
          </p:cNvGraphicFramePr>
          <p:nvPr>
            <p:ph sz="half" idx="1"/>
          </p:nvPr>
        </p:nvGraphicFramePr>
        <p:xfrm>
          <a:off x="838200" y="2364711"/>
          <a:ext cx="5181600" cy="3273165"/>
        </p:xfrm>
        <a:graphic>
          <a:graphicData uri="http://schemas.openxmlformats.org/drawingml/2006/table">
            <a:tbl>
              <a:tblPr/>
              <a:tblGrid>
                <a:gridCol w="2882721">
                  <a:extLst>
                    <a:ext uri="{9D8B030D-6E8A-4147-A177-3AD203B41FA5}">
                      <a16:colId xmlns:a16="http://schemas.microsoft.com/office/drawing/2014/main" val="1966180195"/>
                    </a:ext>
                  </a:extLst>
                </a:gridCol>
                <a:gridCol w="848396">
                  <a:extLst>
                    <a:ext uri="{9D8B030D-6E8A-4147-A177-3AD203B41FA5}">
                      <a16:colId xmlns:a16="http://schemas.microsoft.com/office/drawing/2014/main" val="3910907706"/>
                    </a:ext>
                  </a:extLst>
                </a:gridCol>
                <a:gridCol w="729803">
                  <a:extLst>
                    <a:ext uri="{9D8B030D-6E8A-4147-A177-3AD203B41FA5}">
                      <a16:colId xmlns:a16="http://schemas.microsoft.com/office/drawing/2014/main" val="1881807913"/>
                    </a:ext>
                  </a:extLst>
                </a:gridCol>
                <a:gridCol w="720680">
                  <a:extLst>
                    <a:ext uri="{9D8B030D-6E8A-4147-A177-3AD203B41FA5}">
                      <a16:colId xmlns:a16="http://schemas.microsoft.com/office/drawing/2014/main" val="728682837"/>
                    </a:ext>
                  </a:extLst>
                </a:gridCol>
              </a:tblGrid>
              <a:tr h="120417">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extLst>
                  <a:ext uri="{0D108BD9-81ED-4DB2-BD59-A6C34878D82A}">
                    <a16:rowId xmlns:a16="http://schemas.microsoft.com/office/drawing/2014/main" val="11384869"/>
                  </a:ext>
                </a:extLst>
              </a:tr>
              <a:tr h="114944">
                <a:tc>
                  <a:txBody>
                    <a:bodyPr/>
                    <a:lstStyle/>
                    <a:p>
                      <a:pPr algn="l" fontAlgn="b"/>
                      <a:r>
                        <a:rPr lang="en-IE" sz="700" b="1" i="0" u="none" strike="noStrike">
                          <a:solidFill>
                            <a:srgbClr val="000000"/>
                          </a:solidFill>
                          <a:effectLst/>
                          <a:latin typeface="Arial" panose="020B0604020202020204" pitchFamily="34" charset="0"/>
                        </a:rPr>
                        <a:t>Sum of EU Amount</a:t>
                      </a:r>
                    </a:p>
                  </a:txBody>
                  <a:tcPr marL="5474" marR="5474" marT="5474" marB="0" anchor="b">
                    <a:lnL>
                      <a:noFill/>
                    </a:lnL>
                    <a:lnR>
                      <a:noFill/>
                    </a:lnR>
                    <a:lnT>
                      <a:noFill/>
                    </a:lnT>
                    <a:lnB>
                      <a:noFill/>
                    </a:lnB>
                    <a:solidFill>
                      <a:srgbClr val="D9E1F2"/>
                    </a:solidFill>
                  </a:tcPr>
                </a:tc>
                <a:tc>
                  <a:txBody>
                    <a:bodyPr/>
                    <a:lstStyle/>
                    <a:p>
                      <a:pPr algn="l" fontAlgn="b"/>
                      <a:r>
                        <a:rPr lang="en-IE" sz="700" b="1" i="0" u="none" strike="noStrike">
                          <a:solidFill>
                            <a:srgbClr val="000000"/>
                          </a:solidFill>
                          <a:effectLst/>
                          <a:latin typeface="Arial" panose="020B0604020202020204" pitchFamily="34" charset="0"/>
                        </a:rPr>
                        <a:t>Column Labels</a:t>
                      </a:r>
                    </a:p>
                  </a:txBody>
                  <a:tcPr marL="5474" marR="5474" marT="5474" marB="0" anchor="b">
                    <a:lnL>
                      <a:noFill/>
                    </a:lnL>
                    <a:lnR>
                      <a:noFill/>
                    </a:lnR>
                    <a:lnT>
                      <a:noFill/>
                    </a:lnT>
                    <a:lnB>
                      <a:noFill/>
                    </a:lnB>
                    <a:solidFill>
                      <a:srgbClr val="D9E1F2"/>
                    </a:solid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solidFill>
                      <a:srgbClr val="D9E1F2"/>
                    </a:solid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solidFill>
                      <a:srgbClr val="D9E1F2"/>
                    </a:solidFill>
                  </a:tcPr>
                </a:tc>
                <a:extLst>
                  <a:ext uri="{0D108BD9-81ED-4DB2-BD59-A6C34878D82A}">
                    <a16:rowId xmlns:a16="http://schemas.microsoft.com/office/drawing/2014/main" val="3897032871"/>
                  </a:ext>
                </a:extLst>
              </a:tr>
              <a:tr h="114944">
                <a:tc>
                  <a:txBody>
                    <a:bodyPr/>
                    <a:lstStyle/>
                    <a:p>
                      <a:pPr algn="l" fontAlgn="b"/>
                      <a:r>
                        <a:rPr lang="en-IE" sz="700" b="1" i="0" u="none" strike="noStrike">
                          <a:solidFill>
                            <a:srgbClr val="000000"/>
                          </a:solidFill>
                          <a:effectLst/>
                          <a:latin typeface="Arial" panose="020B0604020202020204" pitchFamily="34" charset="0"/>
                        </a:rPr>
                        <a:t>Row Labels</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IE" sz="700" b="1" i="0" u="none" strike="noStrike">
                          <a:solidFill>
                            <a:srgbClr val="000000"/>
                          </a:solidFill>
                          <a:effectLst/>
                          <a:latin typeface="Arial" panose="020B0604020202020204" pitchFamily="34" charset="0"/>
                        </a:rPr>
                        <a:t>CF</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IE" sz="700" b="1" i="0" u="none" strike="noStrike">
                          <a:solidFill>
                            <a:srgbClr val="000000"/>
                          </a:solidFill>
                          <a:effectLst/>
                          <a:latin typeface="Arial" panose="020B0604020202020204" pitchFamily="34" charset="0"/>
                        </a:rPr>
                        <a:t>ERDF</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IE" sz="700" b="1" i="0" u="none" strike="noStrike">
                          <a:solidFill>
                            <a:srgbClr val="000000"/>
                          </a:solidFill>
                          <a:effectLst/>
                          <a:latin typeface="Arial" panose="020B0604020202020204" pitchFamily="34" charset="0"/>
                        </a:rPr>
                        <a:t>Grand Total</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1721783"/>
                  </a:ext>
                </a:extLst>
              </a:tr>
              <a:tr h="131364">
                <a:tc>
                  <a:txBody>
                    <a:bodyPr/>
                    <a:lstStyle/>
                    <a:p>
                      <a:pPr algn="l" fontAlgn="b"/>
                      <a:r>
                        <a:rPr lang="en-IE" sz="800" b="1" i="0" u="none" strike="noStrike">
                          <a:solidFill>
                            <a:srgbClr val="9C5700"/>
                          </a:solidFill>
                          <a:effectLst/>
                          <a:latin typeface="Calibri" panose="020F0502020204030204" pitchFamily="34" charset="0"/>
                        </a:rPr>
                        <a:t>Competitiveness Programme - CZ - ERDF</a:t>
                      </a:r>
                    </a:p>
                  </a:txBody>
                  <a:tcPr marL="5474" marR="5474" marT="547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9C"/>
                    </a:solidFill>
                  </a:tcPr>
                </a:tc>
                <a:tc>
                  <a:txBody>
                    <a:bodyPr/>
                    <a:lstStyle/>
                    <a:p>
                      <a:pPr algn="l" fontAlgn="b"/>
                      <a:r>
                        <a:rPr lang="en-IE" sz="800" b="1" i="0" u="none" strike="noStrike">
                          <a:solidFill>
                            <a:srgbClr val="9C5700"/>
                          </a:solidFill>
                          <a:effectLst/>
                          <a:latin typeface="Calibri" panose="020F0502020204030204" pitchFamily="34" charset="0"/>
                        </a:rPr>
                        <a:t> </a:t>
                      </a:r>
                    </a:p>
                  </a:txBody>
                  <a:tcPr marL="5474" marR="5474" marT="547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9C"/>
                    </a:solidFill>
                  </a:tcPr>
                </a:tc>
                <a:tc>
                  <a:txBody>
                    <a:bodyPr/>
                    <a:lstStyle/>
                    <a:p>
                      <a:pPr algn="r" fontAlgn="b"/>
                      <a:r>
                        <a:rPr lang="en-IE" sz="800" b="1" i="0" u="none" strike="noStrike">
                          <a:solidFill>
                            <a:srgbClr val="9C5700"/>
                          </a:solidFill>
                          <a:effectLst/>
                          <a:latin typeface="Calibri" panose="020F0502020204030204" pitchFamily="34" charset="0"/>
                        </a:rPr>
                        <a:t>61,005,800</a:t>
                      </a:r>
                    </a:p>
                  </a:txBody>
                  <a:tcPr marL="5474" marR="5474" marT="547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9C"/>
                    </a:solidFill>
                  </a:tcPr>
                </a:tc>
                <a:tc>
                  <a:txBody>
                    <a:bodyPr/>
                    <a:lstStyle/>
                    <a:p>
                      <a:pPr algn="r" fontAlgn="b"/>
                      <a:r>
                        <a:rPr lang="en-IE" sz="800" b="1" i="0" u="none" strike="noStrike">
                          <a:solidFill>
                            <a:srgbClr val="9C5700"/>
                          </a:solidFill>
                          <a:effectLst/>
                          <a:latin typeface="Calibri" panose="020F0502020204030204" pitchFamily="34" charset="0"/>
                        </a:rPr>
                        <a:t>61,005,800</a:t>
                      </a:r>
                    </a:p>
                  </a:txBody>
                  <a:tcPr marL="5474" marR="5474" marT="547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9C"/>
                    </a:solidFill>
                  </a:tcPr>
                </a:tc>
                <a:extLst>
                  <a:ext uri="{0D108BD9-81ED-4DB2-BD59-A6C34878D82A}">
                    <a16:rowId xmlns:a16="http://schemas.microsoft.com/office/drawing/2014/main" val="468957652"/>
                  </a:ext>
                </a:extLst>
              </a:tr>
              <a:tr h="114944">
                <a:tc>
                  <a:txBody>
                    <a:bodyPr/>
                    <a:lstStyle/>
                    <a:p>
                      <a:pPr algn="l" fontAlgn="b"/>
                      <a:r>
                        <a:rPr lang="en-US" sz="700" b="1" i="0" u="none" strike="noStrike">
                          <a:solidFill>
                            <a:srgbClr val="000000"/>
                          </a:solidFill>
                          <a:effectLst/>
                          <a:latin typeface="Arial" panose="020B0604020202020204" pitchFamily="34" charset="0"/>
                        </a:rPr>
                        <a:t>03 ITI: Functional urban areas (SUD)</a:t>
                      </a:r>
                    </a:p>
                  </a:txBody>
                  <a:tcPr marL="82103"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61,005,800</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61,005,800</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3902275133"/>
                  </a:ext>
                </a:extLst>
              </a:tr>
              <a:tr h="114944">
                <a:tc>
                  <a:txBody>
                    <a:bodyPr/>
                    <a:lstStyle/>
                    <a:p>
                      <a:pPr algn="l" fontAlgn="b"/>
                      <a:r>
                        <a:rPr lang="en-US" sz="700" b="0" i="0" u="none" strike="noStrike">
                          <a:solidFill>
                            <a:srgbClr val="000000"/>
                          </a:solidFill>
                          <a:effectLst/>
                          <a:latin typeface="Arial" panose="020B0604020202020204" pitchFamily="34" charset="0"/>
                        </a:rPr>
                        <a:t>RSO1.1 Enhancing research and innovation</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61,005,800</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61,005,800</a:t>
                      </a:r>
                    </a:p>
                  </a:txBody>
                  <a:tcPr marL="5474" marR="5474" marT="5474" marB="0" anchor="b">
                    <a:lnL>
                      <a:noFill/>
                    </a:lnL>
                    <a:lnR>
                      <a:noFill/>
                    </a:lnR>
                    <a:lnT>
                      <a:noFill/>
                    </a:lnT>
                    <a:lnB>
                      <a:noFill/>
                    </a:lnB>
                    <a:noFill/>
                  </a:tcPr>
                </a:tc>
                <a:extLst>
                  <a:ext uri="{0D108BD9-81ED-4DB2-BD59-A6C34878D82A}">
                    <a16:rowId xmlns:a16="http://schemas.microsoft.com/office/drawing/2014/main" val="3697774389"/>
                  </a:ext>
                </a:extLst>
              </a:tr>
              <a:tr h="114944">
                <a:tc>
                  <a:txBody>
                    <a:bodyPr/>
                    <a:lstStyle/>
                    <a:p>
                      <a:pPr algn="l" fontAlgn="b"/>
                      <a:r>
                        <a:rPr lang="en-IE" sz="700" b="1" i="0" u="none" strike="noStrike">
                          <a:solidFill>
                            <a:srgbClr val="000000"/>
                          </a:solidFill>
                          <a:effectLst/>
                          <a:latin typeface="Arial" panose="020B0604020202020204" pitchFamily="34" charset="0"/>
                        </a:rPr>
                        <a:t>Environment - CZ - ERDF/CF</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1" i="0" u="none" strike="noStrike">
                          <a:solidFill>
                            <a:srgbClr val="000000"/>
                          </a:solidFill>
                          <a:effectLst/>
                          <a:latin typeface="Arial" panose="020B0604020202020204" pitchFamily="34" charset="0"/>
                        </a:rPr>
                        <a:t>55,327,413</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1" i="0" u="none" strike="noStrike">
                          <a:solidFill>
                            <a:srgbClr val="000000"/>
                          </a:solidFill>
                          <a:effectLst/>
                          <a:latin typeface="Arial" panose="020B0604020202020204" pitchFamily="34" charset="0"/>
                        </a:rPr>
                        <a:t>32,863,039</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1" i="0" u="none" strike="noStrike">
                          <a:solidFill>
                            <a:srgbClr val="000000"/>
                          </a:solidFill>
                          <a:effectLst/>
                          <a:latin typeface="Arial" panose="020B0604020202020204" pitchFamily="34" charset="0"/>
                        </a:rPr>
                        <a:t>88,190,452</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2139257985"/>
                  </a:ext>
                </a:extLst>
              </a:tr>
              <a:tr h="114944">
                <a:tc>
                  <a:txBody>
                    <a:bodyPr/>
                    <a:lstStyle/>
                    <a:p>
                      <a:pPr algn="l" fontAlgn="b"/>
                      <a:r>
                        <a:rPr lang="en-US" sz="700" b="1" i="0" u="none" strike="noStrike">
                          <a:solidFill>
                            <a:srgbClr val="000000"/>
                          </a:solidFill>
                          <a:effectLst/>
                          <a:latin typeface="Arial" panose="020B0604020202020204" pitchFamily="34" charset="0"/>
                        </a:rPr>
                        <a:t>03 ITI: Functional urban areas (SUD)</a:t>
                      </a:r>
                    </a:p>
                  </a:txBody>
                  <a:tcPr marL="82103"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55,327,413</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32,863,039</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88,190,452</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1119560846"/>
                  </a:ext>
                </a:extLst>
              </a:tr>
              <a:tr h="114944">
                <a:tc>
                  <a:txBody>
                    <a:bodyPr/>
                    <a:lstStyle/>
                    <a:p>
                      <a:pPr algn="l" fontAlgn="b"/>
                      <a:r>
                        <a:rPr lang="en-IE" sz="700" b="0" i="0" u="none" strike="noStrike">
                          <a:solidFill>
                            <a:srgbClr val="000000"/>
                          </a:solidFill>
                          <a:effectLst/>
                          <a:latin typeface="Arial" panose="020B0604020202020204" pitchFamily="34" charset="0"/>
                        </a:rPr>
                        <a:t>RSO2.1 Energy efficiency </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20,363,039</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20,363,039</a:t>
                      </a:r>
                    </a:p>
                  </a:txBody>
                  <a:tcPr marL="5474" marR="5474" marT="5474" marB="0" anchor="b">
                    <a:lnL>
                      <a:noFill/>
                    </a:lnL>
                    <a:lnR>
                      <a:noFill/>
                    </a:lnR>
                    <a:lnT>
                      <a:noFill/>
                    </a:lnT>
                    <a:lnB>
                      <a:noFill/>
                    </a:lnB>
                    <a:noFill/>
                  </a:tcPr>
                </a:tc>
                <a:extLst>
                  <a:ext uri="{0D108BD9-81ED-4DB2-BD59-A6C34878D82A}">
                    <a16:rowId xmlns:a16="http://schemas.microsoft.com/office/drawing/2014/main" val="161645176"/>
                  </a:ext>
                </a:extLst>
              </a:tr>
              <a:tr h="114944">
                <a:tc>
                  <a:txBody>
                    <a:bodyPr/>
                    <a:lstStyle/>
                    <a:p>
                      <a:pPr algn="l" fontAlgn="b"/>
                      <a:r>
                        <a:rPr lang="en-IE" sz="700" b="0" i="0" u="none" strike="noStrike">
                          <a:solidFill>
                            <a:srgbClr val="000000"/>
                          </a:solidFill>
                          <a:effectLst/>
                          <a:latin typeface="Arial" panose="020B0604020202020204" pitchFamily="34" charset="0"/>
                        </a:rPr>
                        <a:t>RSO2.2 Renewable energy</a:t>
                      </a:r>
                    </a:p>
                  </a:txBody>
                  <a:tcPr marL="164206"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2,867,893</a:t>
                      </a:r>
                    </a:p>
                  </a:txBody>
                  <a:tcPr marL="5474"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2,867,893</a:t>
                      </a:r>
                    </a:p>
                  </a:txBody>
                  <a:tcPr marL="5474" marR="5474" marT="5474" marB="0" anchor="b">
                    <a:lnL>
                      <a:noFill/>
                    </a:lnL>
                    <a:lnR>
                      <a:noFill/>
                    </a:lnR>
                    <a:lnT>
                      <a:noFill/>
                    </a:lnT>
                    <a:lnB>
                      <a:noFill/>
                    </a:lnB>
                    <a:noFill/>
                  </a:tcPr>
                </a:tc>
                <a:extLst>
                  <a:ext uri="{0D108BD9-81ED-4DB2-BD59-A6C34878D82A}">
                    <a16:rowId xmlns:a16="http://schemas.microsoft.com/office/drawing/2014/main" val="3658090998"/>
                  </a:ext>
                </a:extLst>
              </a:tr>
              <a:tr h="114944">
                <a:tc>
                  <a:txBody>
                    <a:bodyPr/>
                    <a:lstStyle/>
                    <a:p>
                      <a:pPr algn="l" fontAlgn="b"/>
                      <a:r>
                        <a:rPr lang="en-IE" sz="700" b="0" i="0" u="none" strike="noStrike">
                          <a:solidFill>
                            <a:srgbClr val="000000"/>
                          </a:solidFill>
                          <a:effectLst/>
                          <a:latin typeface="Arial" panose="020B0604020202020204" pitchFamily="34" charset="0"/>
                        </a:rPr>
                        <a:t>RSO2.4 Climate change adaptation</a:t>
                      </a:r>
                    </a:p>
                  </a:txBody>
                  <a:tcPr marL="164206"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38,890,501</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12,500,000</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51,390,501</a:t>
                      </a:r>
                    </a:p>
                  </a:txBody>
                  <a:tcPr marL="5474" marR="5474" marT="5474" marB="0" anchor="b">
                    <a:lnL>
                      <a:noFill/>
                    </a:lnL>
                    <a:lnR>
                      <a:noFill/>
                    </a:lnR>
                    <a:lnT>
                      <a:noFill/>
                    </a:lnT>
                    <a:lnB>
                      <a:noFill/>
                    </a:lnB>
                    <a:noFill/>
                  </a:tcPr>
                </a:tc>
                <a:extLst>
                  <a:ext uri="{0D108BD9-81ED-4DB2-BD59-A6C34878D82A}">
                    <a16:rowId xmlns:a16="http://schemas.microsoft.com/office/drawing/2014/main" val="3526272247"/>
                  </a:ext>
                </a:extLst>
              </a:tr>
              <a:tr h="114944">
                <a:tc>
                  <a:txBody>
                    <a:bodyPr/>
                    <a:lstStyle/>
                    <a:p>
                      <a:pPr algn="l" fontAlgn="b"/>
                      <a:r>
                        <a:rPr lang="en-IE" sz="700" b="0" i="0" u="none" strike="noStrike">
                          <a:solidFill>
                            <a:srgbClr val="000000"/>
                          </a:solidFill>
                          <a:effectLst/>
                          <a:latin typeface="Arial" panose="020B0604020202020204" pitchFamily="34" charset="0"/>
                        </a:rPr>
                        <a:t>RSO2.6 Circular economy</a:t>
                      </a:r>
                    </a:p>
                  </a:txBody>
                  <a:tcPr marL="164206"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13,569,019</a:t>
                      </a:r>
                    </a:p>
                  </a:txBody>
                  <a:tcPr marL="5474"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13,569,019</a:t>
                      </a:r>
                    </a:p>
                  </a:txBody>
                  <a:tcPr marL="5474" marR="5474" marT="5474" marB="0" anchor="b">
                    <a:lnL>
                      <a:noFill/>
                    </a:lnL>
                    <a:lnR>
                      <a:noFill/>
                    </a:lnR>
                    <a:lnT>
                      <a:noFill/>
                    </a:lnT>
                    <a:lnB>
                      <a:noFill/>
                    </a:lnB>
                    <a:noFill/>
                  </a:tcPr>
                </a:tc>
                <a:extLst>
                  <a:ext uri="{0D108BD9-81ED-4DB2-BD59-A6C34878D82A}">
                    <a16:rowId xmlns:a16="http://schemas.microsoft.com/office/drawing/2014/main" val="228300622"/>
                  </a:ext>
                </a:extLst>
              </a:tr>
              <a:tr h="131364">
                <a:tc>
                  <a:txBody>
                    <a:bodyPr/>
                    <a:lstStyle/>
                    <a:p>
                      <a:pPr algn="l" fontAlgn="b"/>
                      <a:r>
                        <a:rPr lang="en-IE" sz="800" b="1" i="0" u="none" strike="noStrike">
                          <a:solidFill>
                            <a:srgbClr val="9C5700"/>
                          </a:solidFill>
                          <a:effectLst/>
                          <a:latin typeface="Calibri" panose="020F0502020204030204" pitchFamily="34" charset="0"/>
                        </a:rPr>
                        <a:t>Integrated Regional Programme - CZ - ERDF</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tc>
                  <a:txBody>
                    <a:bodyPr/>
                    <a:lstStyle/>
                    <a:p>
                      <a:pPr algn="l" fontAlgn="b"/>
                      <a:r>
                        <a:rPr lang="en-IE" sz="800" b="1" i="0" u="none" strike="noStrike">
                          <a:solidFill>
                            <a:srgbClr val="9C5700"/>
                          </a:solidFill>
                          <a:effectLst/>
                          <a:latin typeface="Calibri" panose="020F0502020204030204" pitchFamily="34" charset="0"/>
                        </a:rPr>
                        <a:t> </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tc>
                  <a:txBody>
                    <a:bodyPr/>
                    <a:lstStyle/>
                    <a:p>
                      <a:pPr algn="r" fontAlgn="b"/>
                      <a:r>
                        <a:rPr lang="en-IE" sz="800" b="1" i="0" u="none" strike="noStrike">
                          <a:solidFill>
                            <a:srgbClr val="9C5700"/>
                          </a:solidFill>
                          <a:effectLst/>
                          <a:latin typeface="Calibri" panose="020F0502020204030204" pitchFamily="34" charset="0"/>
                        </a:rPr>
                        <a:t>996,010,196</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tc>
                  <a:txBody>
                    <a:bodyPr/>
                    <a:lstStyle/>
                    <a:p>
                      <a:pPr algn="r" fontAlgn="b"/>
                      <a:r>
                        <a:rPr lang="en-IE" sz="800" b="1" i="0" u="none" strike="noStrike">
                          <a:solidFill>
                            <a:srgbClr val="9C5700"/>
                          </a:solidFill>
                          <a:effectLst/>
                          <a:latin typeface="Calibri" panose="020F0502020204030204" pitchFamily="34" charset="0"/>
                        </a:rPr>
                        <a:t>996,010,196</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extLst>
                  <a:ext uri="{0D108BD9-81ED-4DB2-BD59-A6C34878D82A}">
                    <a16:rowId xmlns:a16="http://schemas.microsoft.com/office/drawing/2014/main" val="4143924099"/>
                  </a:ext>
                </a:extLst>
              </a:tr>
              <a:tr h="114944">
                <a:tc>
                  <a:txBody>
                    <a:bodyPr/>
                    <a:lstStyle/>
                    <a:p>
                      <a:pPr algn="l" fontAlgn="b"/>
                      <a:r>
                        <a:rPr lang="en-US" sz="700" b="1" i="0" u="none" strike="noStrike">
                          <a:solidFill>
                            <a:srgbClr val="000000"/>
                          </a:solidFill>
                          <a:effectLst/>
                          <a:latin typeface="Arial" panose="020B0604020202020204" pitchFamily="34" charset="0"/>
                        </a:rPr>
                        <a:t>03 ITI: Functional urban areas (SUD)</a:t>
                      </a:r>
                    </a:p>
                  </a:txBody>
                  <a:tcPr marL="82103"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996,010,196</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996,010,196</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2554595863"/>
                  </a:ext>
                </a:extLst>
              </a:tr>
              <a:tr h="114944">
                <a:tc>
                  <a:txBody>
                    <a:bodyPr/>
                    <a:lstStyle/>
                    <a:p>
                      <a:pPr algn="l" fontAlgn="b"/>
                      <a:r>
                        <a:rPr lang="en-US" sz="700" b="0" i="0" u="none" strike="noStrike">
                          <a:solidFill>
                            <a:srgbClr val="000000"/>
                          </a:solidFill>
                          <a:effectLst/>
                          <a:latin typeface="Arial" panose="020B0604020202020204" pitchFamily="34" charset="0"/>
                        </a:rPr>
                        <a:t>RSO1.2 Reaping the benefits of digitisation</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4,744,264</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4,744,264</a:t>
                      </a:r>
                    </a:p>
                  </a:txBody>
                  <a:tcPr marL="5474" marR="5474" marT="5474" marB="0" anchor="b">
                    <a:lnL>
                      <a:noFill/>
                    </a:lnL>
                    <a:lnR>
                      <a:noFill/>
                    </a:lnR>
                    <a:lnT>
                      <a:noFill/>
                    </a:lnT>
                    <a:lnB>
                      <a:noFill/>
                    </a:lnB>
                    <a:noFill/>
                  </a:tcPr>
                </a:tc>
                <a:extLst>
                  <a:ext uri="{0D108BD9-81ED-4DB2-BD59-A6C34878D82A}">
                    <a16:rowId xmlns:a16="http://schemas.microsoft.com/office/drawing/2014/main" val="2738293904"/>
                  </a:ext>
                </a:extLst>
              </a:tr>
              <a:tr h="114944">
                <a:tc>
                  <a:txBody>
                    <a:bodyPr/>
                    <a:lstStyle/>
                    <a:p>
                      <a:pPr algn="l" fontAlgn="b"/>
                      <a:r>
                        <a:rPr lang="en-US" sz="700" b="0" i="0" u="none" strike="noStrike">
                          <a:solidFill>
                            <a:srgbClr val="000000"/>
                          </a:solidFill>
                          <a:effectLst/>
                          <a:latin typeface="Arial" panose="020B0604020202020204" pitchFamily="34" charset="0"/>
                        </a:rPr>
                        <a:t>RSO2.7 Nature protection and biodiversity</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185,374,677</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185,374,677</a:t>
                      </a:r>
                    </a:p>
                  </a:txBody>
                  <a:tcPr marL="5474" marR="5474" marT="5474" marB="0" anchor="b">
                    <a:lnL>
                      <a:noFill/>
                    </a:lnL>
                    <a:lnR>
                      <a:noFill/>
                    </a:lnR>
                    <a:lnT>
                      <a:noFill/>
                    </a:lnT>
                    <a:lnB>
                      <a:noFill/>
                    </a:lnB>
                    <a:noFill/>
                  </a:tcPr>
                </a:tc>
                <a:extLst>
                  <a:ext uri="{0D108BD9-81ED-4DB2-BD59-A6C34878D82A}">
                    <a16:rowId xmlns:a16="http://schemas.microsoft.com/office/drawing/2014/main" val="1951575464"/>
                  </a:ext>
                </a:extLst>
              </a:tr>
              <a:tr h="114944">
                <a:tc>
                  <a:txBody>
                    <a:bodyPr/>
                    <a:lstStyle/>
                    <a:p>
                      <a:pPr algn="l" fontAlgn="b"/>
                      <a:r>
                        <a:rPr lang="en-IE" sz="700" b="0" i="0" u="none" strike="noStrike">
                          <a:solidFill>
                            <a:srgbClr val="000000"/>
                          </a:solidFill>
                          <a:effectLst/>
                          <a:latin typeface="Arial" panose="020B0604020202020204" pitchFamily="34" charset="0"/>
                        </a:rPr>
                        <a:t>RSO2.8 Sustainable urban mobility</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358,705,929</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358,705,929</a:t>
                      </a:r>
                    </a:p>
                  </a:txBody>
                  <a:tcPr marL="5474" marR="5474" marT="5474" marB="0" anchor="b">
                    <a:lnL>
                      <a:noFill/>
                    </a:lnL>
                    <a:lnR>
                      <a:noFill/>
                    </a:lnR>
                    <a:lnT>
                      <a:noFill/>
                    </a:lnT>
                    <a:lnB>
                      <a:noFill/>
                    </a:lnB>
                    <a:noFill/>
                  </a:tcPr>
                </a:tc>
                <a:extLst>
                  <a:ext uri="{0D108BD9-81ED-4DB2-BD59-A6C34878D82A}">
                    <a16:rowId xmlns:a16="http://schemas.microsoft.com/office/drawing/2014/main" val="336893984"/>
                  </a:ext>
                </a:extLst>
              </a:tr>
              <a:tr h="114944">
                <a:tc>
                  <a:txBody>
                    <a:bodyPr/>
                    <a:lstStyle/>
                    <a:p>
                      <a:pPr algn="l" fontAlgn="b"/>
                      <a:r>
                        <a:rPr lang="en-US" sz="700" b="0" i="0" u="none" strike="noStrike">
                          <a:solidFill>
                            <a:srgbClr val="000000"/>
                          </a:solidFill>
                          <a:effectLst/>
                          <a:latin typeface="Arial" panose="020B0604020202020204" pitchFamily="34" charset="0"/>
                        </a:rPr>
                        <a:t>RSO4.2 Education and training infrastructure</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192,147,088</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192,147,088</a:t>
                      </a:r>
                    </a:p>
                  </a:txBody>
                  <a:tcPr marL="5474" marR="5474" marT="5474" marB="0" anchor="b">
                    <a:lnL>
                      <a:noFill/>
                    </a:lnL>
                    <a:lnR>
                      <a:noFill/>
                    </a:lnR>
                    <a:lnT>
                      <a:noFill/>
                    </a:lnT>
                    <a:lnB>
                      <a:noFill/>
                    </a:lnB>
                    <a:noFill/>
                  </a:tcPr>
                </a:tc>
                <a:extLst>
                  <a:ext uri="{0D108BD9-81ED-4DB2-BD59-A6C34878D82A}">
                    <a16:rowId xmlns:a16="http://schemas.microsoft.com/office/drawing/2014/main" val="3042028331"/>
                  </a:ext>
                </a:extLst>
              </a:tr>
              <a:tr h="114944">
                <a:tc>
                  <a:txBody>
                    <a:bodyPr/>
                    <a:lstStyle/>
                    <a:p>
                      <a:pPr algn="l" fontAlgn="b"/>
                      <a:r>
                        <a:rPr lang="en-US" sz="700" b="0" i="0" u="none" strike="noStrike">
                          <a:solidFill>
                            <a:srgbClr val="000000"/>
                          </a:solidFill>
                          <a:effectLst/>
                          <a:latin typeface="Arial" panose="020B0604020202020204" pitchFamily="34" charset="0"/>
                        </a:rPr>
                        <a:t>RSO4.3 Integration of marginalised communities</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78,562,603</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78,562,603</a:t>
                      </a:r>
                    </a:p>
                  </a:txBody>
                  <a:tcPr marL="5474" marR="5474" marT="5474" marB="0" anchor="b">
                    <a:lnL>
                      <a:noFill/>
                    </a:lnL>
                    <a:lnR>
                      <a:noFill/>
                    </a:lnR>
                    <a:lnT>
                      <a:noFill/>
                    </a:lnT>
                    <a:lnB>
                      <a:noFill/>
                    </a:lnB>
                    <a:noFill/>
                  </a:tcPr>
                </a:tc>
                <a:extLst>
                  <a:ext uri="{0D108BD9-81ED-4DB2-BD59-A6C34878D82A}">
                    <a16:rowId xmlns:a16="http://schemas.microsoft.com/office/drawing/2014/main" val="3780425630"/>
                  </a:ext>
                </a:extLst>
              </a:tr>
              <a:tr h="114944">
                <a:tc>
                  <a:txBody>
                    <a:bodyPr/>
                    <a:lstStyle/>
                    <a:p>
                      <a:pPr algn="l" fontAlgn="b"/>
                      <a:r>
                        <a:rPr lang="en-US" sz="700" b="0" i="0" u="none" strike="noStrike">
                          <a:solidFill>
                            <a:srgbClr val="000000"/>
                          </a:solidFill>
                          <a:effectLst/>
                          <a:latin typeface="Arial" panose="020B0604020202020204" pitchFamily="34" charset="0"/>
                        </a:rPr>
                        <a:t>RSO4.6 Culture and sustainable tourism</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176,475,634</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176,475,634</a:t>
                      </a:r>
                    </a:p>
                  </a:txBody>
                  <a:tcPr marL="5474" marR="5474" marT="5474" marB="0" anchor="b">
                    <a:lnL>
                      <a:noFill/>
                    </a:lnL>
                    <a:lnR>
                      <a:noFill/>
                    </a:lnR>
                    <a:lnT>
                      <a:noFill/>
                    </a:lnT>
                    <a:lnB>
                      <a:noFill/>
                    </a:lnB>
                    <a:noFill/>
                  </a:tcPr>
                </a:tc>
                <a:extLst>
                  <a:ext uri="{0D108BD9-81ED-4DB2-BD59-A6C34878D82A}">
                    <a16:rowId xmlns:a16="http://schemas.microsoft.com/office/drawing/2014/main" val="3684613548"/>
                  </a:ext>
                </a:extLst>
              </a:tr>
              <a:tr h="131364">
                <a:tc>
                  <a:txBody>
                    <a:bodyPr/>
                    <a:lstStyle/>
                    <a:p>
                      <a:pPr algn="l" fontAlgn="b"/>
                      <a:r>
                        <a:rPr lang="en-IE" sz="800" b="1" i="0" u="none" strike="noStrike">
                          <a:solidFill>
                            <a:srgbClr val="9C5700"/>
                          </a:solidFill>
                          <a:effectLst/>
                          <a:latin typeface="Calibri" panose="020F0502020204030204" pitchFamily="34" charset="0"/>
                        </a:rPr>
                        <a:t>Johannes Amos Comenius - CZ - ERDF/ESF+</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tc>
                  <a:txBody>
                    <a:bodyPr/>
                    <a:lstStyle/>
                    <a:p>
                      <a:pPr algn="l" fontAlgn="b"/>
                      <a:r>
                        <a:rPr lang="en-IE" sz="800" b="1" i="0" u="none" strike="noStrike">
                          <a:solidFill>
                            <a:srgbClr val="9C5700"/>
                          </a:solidFill>
                          <a:effectLst/>
                          <a:latin typeface="Calibri" panose="020F0502020204030204" pitchFamily="34" charset="0"/>
                        </a:rPr>
                        <a:t> </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tc>
                  <a:txBody>
                    <a:bodyPr/>
                    <a:lstStyle/>
                    <a:p>
                      <a:pPr algn="r" fontAlgn="b"/>
                      <a:r>
                        <a:rPr lang="en-IE" sz="800" b="1" i="0" u="none" strike="noStrike">
                          <a:solidFill>
                            <a:srgbClr val="9C5700"/>
                          </a:solidFill>
                          <a:effectLst/>
                          <a:latin typeface="Calibri" panose="020F0502020204030204" pitchFamily="34" charset="0"/>
                        </a:rPr>
                        <a:t>65,697,962</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tc>
                  <a:txBody>
                    <a:bodyPr/>
                    <a:lstStyle/>
                    <a:p>
                      <a:pPr algn="r" fontAlgn="b"/>
                      <a:r>
                        <a:rPr lang="en-IE" sz="800" b="1" i="0" u="none" strike="noStrike">
                          <a:solidFill>
                            <a:srgbClr val="9C5700"/>
                          </a:solidFill>
                          <a:effectLst/>
                          <a:latin typeface="Calibri" panose="020F0502020204030204" pitchFamily="34" charset="0"/>
                        </a:rPr>
                        <a:t>65,697,962</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solidFill>
                      <a:srgbClr val="FFEB9C"/>
                    </a:solidFill>
                  </a:tcPr>
                </a:tc>
                <a:extLst>
                  <a:ext uri="{0D108BD9-81ED-4DB2-BD59-A6C34878D82A}">
                    <a16:rowId xmlns:a16="http://schemas.microsoft.com/office/drawing/2014/main" val="2473267055"/>
                  </a:ext>
                </a:extLst>
              </a:tr>
              <a:tr h="114944">
                <a:tc>
                  <a:txBody>
                    <a:bodyPr/>
                    <a:lstStyle/>
                    <a:p>
                      <a:pPr algn="l" fontAlgn="b"/>
                      <a:r>
                        <a:rPr lang="en-US" sz="700" b="1" i="0" u="none" strike="noStrike">
                          <a:solidFill>
                            <a:srgbClr val="000000"/>
                          </a:solidFill>
                          <a:effectLst/>
                          <a:latin typeface="Arial" panose="020B0604020202020204" pitchFamily="34" charset="0"/>
                        </a:rPr>
                        <a:t>03 ITI: Functional urban areas (SUD)</a:t>
                      </a:r>
                    </a:p>
                  </a:txBody>
                  <a:tcPr marL="82103"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65,697,962</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65,697,962</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1658187948"/>
                  </a:ext>
                </a:extLst>
              </a:tr>
              <a:tr h="114944">
                <a:tc>
                  <a:txBody>
                    <a:bodyPr/>
                    <a:lstStyle/>
                    <a:p>
                      <a:pPr algn="l" fontAlgn="b"/>
                      <a:r>
                        <a:rPr lang="en-US" sz="700" b="0" i="0" u="none" strike="noStrike">
                          <a:solidFill>
                            <a:srgbClr val="000000"/>
                          </a:solidFill>
                          <a:effectLst/>
                          <a:latin typeface="Arial" panose="020B0604020202020204" pitchFamily="34" charset="0"/>
                        </a:rPr>
                        <a:t>RSO1.1 Enhancing research and innovation</a:t>
                      </a:r>
                    </a:p>
                  </a:txBody>
                  <a:tcPr marL="164206"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65,697,962</a:t>
                      </a: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65,697,962</a:t>
                      </a:r>
                    </a:p>
                  </a:txBody>
                  <a:tcPr marL="5474" marR="5474" marT="5474" marB="0" anchor="b">
                    <a:lnL>
                      <a:noFill/>
                    </a:lnL>
                    <a:lnR>
                      <a:noFill/>
                    </a:lnR>
                    <a:lnT>
                      <a:noFill/>
                    </a:lnT>
                    <a:lnB>
                      <a:noFill/>
                    </a:lnB>
                    <a:noFill/>
                  </a:tcPr>
                </a:tc>
                <a:extLst>
                  <a:ext uri="{0D108BD9-81ED-4DB2-BD59-A6C34878D82A}">
                    <a16:rowId xmlns:a16="http://schemas.microsoft.com/office/drawing/2014/main" val="3530127305"/>
                  </a:ext>
                </a:extLst>
              </a:tr>
              <a:tr h="114944">
                <a:tc>
                  <a:txBody>
                    <a:bodyPr/>
                    <a:lstStyle/>
                    <a:p>
                      <a:pPr algn="l" fontAlgn="b"/>
                      <a:r>
                        <a:rPr lang="en-IE" sz="700" b="1" i="0" u="none" strike="noStrike">
                          <a:solidFill>
                            <a:srgbClr val="000000"/>
                          </a:solidFill>
                          <a:effectLst/>
                          <a:latin typeface="Arial" panose="020B0604020202020204" pitchFamily="34" charset="0"/>
                        </a:rPr>
                        <a:t>Transport - CZ- ERDF/CF</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1" i="0" u="none" strike="noStrike">
                          <a:solidFill>
                            <a:srgbClr val="000000"/>
                          </a:solidFill>
                          <a:effectLst/>
                          <a:latin typeface="Arial" panose="020B0604020202020204" pitchFamily="34" charset="0"/>
                        </a:rPr>
                        <a:t>931,816,869</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1" i="0" u="none" strike="noStrike">
                          <a:solidFill>
                            <a:srgbClr val="000000"/>
                          </a:solidFill>
                          <a:effectLst/>
                          <a:latin typeface="Arial" panose="020B0604020202020204" pitchFamily="34" charset="0"/>
                        </a:rPr>
                        <a:t>931,816,869</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3408367637"/>
                  </a:ext>
                </a:extLst>
              </a:tr>
              <a:tr h="114944">
                <a:tc>
                  <a:txBody>
                    <a:bodyPr/>
                    <a:lstStyle/>
                    <a:p>
                      <a:pPr algn="l" fontAlgn="b"/>
                      <a:r>
                        <a:rPr lang="en-US" sz="700" b="1" i="0" u="none" strike="noStrike">
                          <a:solidFill>
                            <a:srgbClr val="000000"/>
                          </a:solidFill>
                          <a:effectLst/>
                          <a:latin typeface="Arial" panose="020B0604020202020204" pitchFamily="34" charset="0"/>
                        </a:rPr>
                        <a:t>03 ITI: Functional urban areas (SUD)</a:t>
                      </a:r>
                    </a:p>
                  </a:txBody>
                  <a:tcPr marL="82103"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931,816,869</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l" fontAlgn="b"/>
                      <a:endParaRPr lang="en-IE" sz="700" b="1" i="0" u="none" strike="noStrike">
                        <a:solidFill>
                          <a:srgbClr val="000000"/>
                        </a:solidFill>
                        <a:effectLst/>
                        <a:latin typeface="Arial" panose="020B0604020202020204" pitchFamily="34" charset="0"/>
                      </a:endParaRP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r" fontAlgn="b"/>
                      <a:r>
                        <a:rPr lang="en-IE" sz="700" b="1" i="0" u="none" strike="noStrike">
                          <a:solidFill>
                            <a:srgbClr val="000000"/>
                          </a:solidFill>
                          <a:effectLst/>
                          <a:latin typeface="Arial" panose="020B0604020202020204" pitchFamily="34" charset="0"/>
                        </a:rPr>
                        <a:t>931,816,869</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579638337"/>
                  </a:ext>
                </a:extLst>
              </a:tr>
              <a:tr h="114944">
                <a:tc>
                  <a:txBody>
                    <a:bodyPr/>
                    <a:lstStyle/>
                    <a:p>
                      <a:pPr algn="l" fontAlgn="b"/>
                      <a:r>
                        <a:rPr lang="en-IE" sz="700" b="0" i="0" u="none" strike="noStrike">
                          <a:solidFill>
                            <a:srgbClr val="000000"/>
                          </a:solidFill>
                          <a:effectLst/>
                          <a:latin typeface="Arial" panose="020B0604020202020204" pitchFamily="34" charset="0"/>
                        </a:rPr>
                        <a:t>RSO2.8 Sustainable urban mobility</a:t>
                      </a:r>
                    </a:p>
                  </a:txBody>
                  <a:tcPr marL="164206"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851,816,869</a:t>
                      </a:r>
                    </a:p>
                  </a:txBody>
                  <a:tcPr marL="5474" marR="5474" marT="5474" marB="0" anchor="b">
                    <a:lnL>
                      <a:noFill/>
                    </a:lnL>
                    <a:lnR>
                      <a:noFill/>
                    </a:lnR>
                    <a:lnT>
                      <a:noFill/>
                    </a:lnT>
                    <a:lnB>
                      <a:noFill/>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a:noFill/>
                    </a:lnB>
                    <a:noFill/>
                  </a:tcPr>
                </a:tc>
                <a:tc>
                  <a:txBody>
                    <a:bodyPr/>
                    <a:lstStyle/>
                    <a:p>
                      <a:pPr algn="r" fontAlgn="b"/>
                      <a:r>
                        <a:rPr lang="en-IE" sz="700" b="0" i="0" u="none" strike="noStrike">
                          <a:solidFill>
                            <a:srgbClr val="000000"/>
                          </a:solidFill>
                          <a:effectLst/>
                          <a:latin typeface="Arial" panose="020B0604020202020204" pitchFamily="34" charset="0"/>
                        </a:rPr>
                        <a:t>851,816,869</a:t>
                      </a:r>
                    </a:p>
                  </a:txBody>
                  <a:tcPr marL="5474" marR="5474" marT="5474" marB="0" anchor="b">
                    <a:lnL>
                      <a:noFill/>
                    </a:lnL>
                    <a:lnR>
                      <a:noFill/>
                    </a:lnR>
                    <a:lnT>
                      <a:noFill/>
                    </a:lnT>
                    <a:lnB>
                      <a:noFill/>
                    </a:lnB>
                    <a:noFill/>
                  </a:tcPr>
                </a:tc>
                <a:extLst>
                  <a:ext uri="{0D108BD9-81ED-4DB2-BD59-A6C34878D82A}">
                    <a16:rowId xmlns:a16="http://schemas.microsoft.com/office/drawing/2014/main" val="2975495422"/>
                  </a:ext>
                </a:extLst>
              </a:tr>
              <a:tr h="114944">
                <a:tc>
                  <a:txBody>
                    <a:bodyPr/>
                    <a:lstStyle/>
                    <a:p>
                      <a:pPr algn="l" fontAlgn="b"/>
                      <a:r>
                        <a:rPr lang="en-IE" sz="700" b="0" i="0" u="none" strike="noStrike">
                          <a:solidFill>
                            <a:srgbClr val="000000"/>
                          </a:solidFill>
                          <a:effectLst/>
                          <a:latin typeface="Arial" panose="020B0604020202020204" pitchFamily="34" charset="0"/>
                        </a:rPr>
                        <a:t>RSO3.2 Sustainable transport</a:t>
                      </a:r>
                    </a:p>
                  </a:txBody>
                  <a:tcPr marL="164206"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0" i="0" u="none" strike="noStrike">
                          <a:solidFill>
                            <a:srgbClr val="000000"/>
                          </a:solidFill>
                          <a:effectLst/>
                          <a:latin typeface="Arial" panose="020B0604020202020204" pitchFamily="34" charset="0"/>
                        </a:rPr>
                        <a:t>80,000,000</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l" fontAlgn="b"/>
                      <a:endParaRPr lang="en-IE" sz="700" b="0" i="0" u="none" strike="noStrike">
                        <a:solidFill>
                          <a:srgbClr val="000000"/>
                        </a:solidFill>
                        <a:effectLst/>
                        <a:latin typeface="Arial" panose="020B0604020202020204" pitchFamily="34" charset="0"/>
                      </a:endParaRP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tc>
                  <a:txBody>
                    <a:bodyPr/>
                    <a:lstStyle/>
                    <a:p>
                      <a:pPr algn="r" fontAlgn="b"/>
                      <a:r>
                        <a:rPr lang="en-IE" sz="700" b="0" i="0" u="none" strike="noStrike">
                          <a:solidFill>
                            <a:srgbClr val="000000"/>
                          </a:solidFill>
                          <a:effectLst/>
                          <a:latin typeface="Arial" panose="020B0604020202020204" pitchFamily="34" charset="0"/>
                        </a:rPr>
                        <a:t>80,000,000</a:t>
                      </a:r>
                    </a:p>
                  </a:txBody>
                  <a:tcPr marL="5474" marR="5474" marT="5474" marB="0" anchor="b">
                    <a:lnL>
                      <a:noFill/>
                    </a:lnL>
                    <a:lnR>
                      <a:noFill/>
                    </a:lnR>
                    <a:lnT>
                      <a:noFill/>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3055851764"/>
                  </a:ext>
                </a:extLst>
              </a:tr>
              <a:tr h="114944">
                <a:tc>
                  <a:txBody>
                    <a:bodyPr/>
                    <a:lstStyle/>
                    <a:p>
                      <a:pPr algn="l" fontAlgn="b"/>
                      <a:r>
                        <a:rPr lang="en-IE" sz="700" b="1" i="0" u="none" strike="noStrike">
                          <a:solidFill>
                            <a:srgbClr val="000000"/>
                          </a:solidFill>
                          <a:effectLst/>
                          <a:latin typeface="Arial" panose="020B0604020202020204" pitchFamily="34" charset="0"/>
                        </a:rPr>
                        <a:t>Grand Total</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IE" sz="700" b="1" i="0" u="none" strike="noStrike">
                          <a:solidFill>
                            <a:srgbClr val="000000"/>
                          </a:solidFill>
                          <a:effectLst/>
                          <a:latin typeface="Arial" panose="020B0604020202020204" pitchFamily="34" charset="0"/>
                        </a:rPr>
                        <a:t>987,144,282</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IE" sz="700" b="1" i="0" u="none" strike="noStrike">
                          <a:solidFill>
                            <a:srgbClr val="000000"/>
                          </a:solidFill>
                          <a:effectLst/>
                          <a:latin typeface="Arial" panose="020B0604020202020204" pitchFamily="34" charset="0"/>
                        </a:rPr>
                        <a:t>1,155,576,997</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IE" sz="700" b="1" i="0" u="none" strike="noStrike" dirty="0">
                          <a:solidFill>
                            <a:srgbClr val="000000"/>
                          </a:solidFill>
                          <a:effectLst/>
                          <a:latin typeface="Arial" panose="020B0604020202020204" pitchFamily="34" charset="0"/>
                        </a:rPr>
                        <a:t>2,142,721,279</a:t>
                      </a:r>
                    </a:p>
                  </a:txBody>
                  <a:tcPr marL="5474" marR="5474" marT="5474"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637005162"/>
                  </a:ext>
                </a:extLst>
              </a:tr>
            </a:tbl>
          </a:graphicData>
        </a:graphic>
      </p:graphicFrame>
    </p:spTree>
    <p:extLst>
      <p:ext uri="{BB962C8B-B14F-4D97-AF65-F5344CB8AC3E}">
        <p14:creationId xmlns:p14="http://schemas.microsoft.com/office/powerpoint/2010/main" val="3733024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50C2E6-FA8B-BB57-3093-C1AEFAFC88B5}"/>
              </a:ext>
            </a:extLst>
          </p:cNvPr>
          <p:cNvPicPr>
            <a:picLocks noChangeAspect="1"/>
          </p:cNvPicPr>
          <p:nvPr/>
        </p:nvPicPr>
        <p:blipFill>
          <a:blip r:embed="rId2"/>
          <a:stretch>
            <a:fillRect/>
          </a:stretch>
        </p:blipFill>
        <p:spPr>
          <a:xfrm>
            <a:off x="739331" y="110614"/>
            <a:ext cx="5356669" cy="942920"/>
          </a:xfrm>
          <a:prstGeom prst="rect">
            <a:avLst/>
          </a:prstGeom>
        </p:spPr>
      </p:pic>
      <p:pic>
        <p:nvPicPr>
          <p:cNvPr id="8" name="Picture 7">
            <a:extLst>
              <a:ext uri="{FF2B5EF4-FFF2-40B4-BE49-F238E27FC236}">
                <a16:creationId xmlns:a16="http://schemas.microsoft.com/office/drawing/2014/main" id="{C7D0757B-8D31-95D4-8EBE-05D96D7533D6}"/>
              </a:ext>
            </a:extLst>
          </p:cNvPr>
          <p:cNvPicPr>
            <a:picLocks noChangeAspect="1"/>
          </p:cNvPicPr>
          <p:nvPr/>
        </p:nvPicPr>
        <p:blipFill>
          <a:blip r:embed="rId3"/>
          <a:stretch>
            <a:fillRect/>
          </a:stretch>
        </p:blipFill>
        <p:spPr>
          <a:xfrm>
            <a:off x="7217668" y="110614"/>
            <a:ext cx="4802085" cy="6330364"/>
          </a:xfrm>
          <a:prstGeom prst="rect">
            <a:avLst/>
          </a:prstGeom>
        </p:spPr>
      </p:pic>
      <p:pic>
        <p:nvPicPr>
          <p:cNvPr id="10" name="Picture 9">
            <a:extLst>
              <a:ext uri="{FF2B5EF4-FFF2-40B4-BE49-F238E27FC236}">
                <a16:creationId xmlns:a16="http://schemas.microsoft.com/office/drawing/2014/main" id="{05E949A9-D92C-48EB-3676-CA32B3330BAE}"/>
              </a:ext>
            </a:extLst>
          </p:cNvPr>
          <p:cNvPicPr>
            <a:picLocks noChangeAspect="1"/>
          </p:cNvPicPr>
          <p:nvPr/>
        </p:nvPicPr>
        <p:blipFill>
          <a:blip r:embed="rId4"/>
          <a:stretch>
            <a:fillRect/>
          </a:stretch>
        </p:blipFill>
        <p:spPr>
          <a:xfrm>
            <a:off x="431420" y="1185881"/>
            <a:ext cx="6624112" cy="2243119"/>
          </a:xfrm>
          <a:prstGeom prst="rect">
            <a:avLst/>
          </a:prstGeom>
        </p:spPr>
      </p:pic>
      <p:sp>
        <p:nvSpPr>
          <p:cNvPr id="3" name="TextBox 2">
            <a:extLst>
              <a:ext uri="{FF2B5EF4-FFF2-40B4-BE49-F238E27FC236}">
                <a16:creationId xmlns:a16="http://schemas.microsoft.com/office/drawing/2014/main" id="{13995411-0D94-CD05-5F25-678AFC875629}"/>
              </a:ext>
            </a:extLst>
          </p:cNvPr>
          <p:cNvSpPr txBox="1"/>
          <p:nvPr/>
        </p:nvSpPr>
        <p:spPr>
          <a:xfrm>
            <a:off x="1989221" y="6201416"/>
            <a:ext cx="410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hlinkClick r:id="rId5"/>
              </a:rPr>
              <a:t>European Urban Initiative | EUI (urban-initiative.eu)</a:t>
            </a:r>
            <a:endParaRPr kumimoji="0" lang="en-IE" sz="16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endParaRPr>
          </a:p>
        </p:txBody>
      </p:sp>
      <p:sp>
        <p:nvSpPr>
          <p:cNvPr id="2" name="TextBox 1">
            <a:extLst>
              <a:ext uri="{FF2B5EF4-FFF2-40B4-BE49-F238E27FC236}">
                <a16:creationId xmlns:a16="http://schemas.microsoft.com/office/drawing/2014/main" id="{336CD37D-C3ED-9DD0-EEFD-DD330E663368}"/>
              </a:ext>
            </a:extLst>
          </p:cNvPr>
          <p:cNvSpPr txBox="1"/>
          <p:nvPr/>
        </p:nvSpPr>
        <p:spPr>
          <a:xfrm>
            <a:off x="593556" y="3416968"/>
            <a:ext cx="6624112" cy="2723823"/>
          </a:xfrm>
          <a:prstGeom prst="rect">
            <a:avLst/>
          </a:prstGeom>
          <a:solidFill>
            <a:srgbClr val="002060"/>
          </a:solid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buntu" panose="020B0504030602030204" pitchFamily="34" charset="0"/>
                <a:ea typeface="+mn-ea"/>
                <a:cs typeface="+mn-cs"/>
              </a:rPr>
              <a:t>Given key role of cities on delivering on EU challenges and policies, Cohesion policy support to sustainable urban development was reinforced for the 2021-2027 period also with establishment of a novel European Urban Initiative (EUI).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buntu" panose="020B0504030602030204" pitchFamily="34" charset="0"/>
                <a:ea typeface="+mn-ea"/>
                <a:cs typeface="+mn-cs"/>
              </a:rPr>
              <a:t>With a budget of EUR 395 million, EUI supports cities of all sizes to build capacity and knowledge, to support innovation and develop transferable and scalable solutions to urban challenges of EU relevance. </a:t>
            </a:r>
            <a:r>
              <a:rPr kumimoji="0" lang="en-US" sz="16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EUI has a total ERDF budget of EUR 395 million for 2021-2027.*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Reduction of EUR 55 million following MFF review</a:t>
            </a:r>
          </a:p>
        </p:txBody>
      </p:sp>
      <p:sp>
        <p:nvSpPr>
          <p:cNvPr id="6" name="TextBox 5">
            <a:extLst>
              <a:ext uri="{FF2B5EF4-FFF2-40B4-BE49-F238E27FC236}">
                <a16:creationId xmlns:a16="http://schemas.microsoft.com/office/drawing/2014/main" id="{1E2C15E2-2E51-F525-CE2D-E8F67CE5F590}"/>
              </a:ext>
            </a:extLst>
          </p:cNvPr>
          <p:cNvSpPr txBox="1"/>
          <p:nvPr/>
        </p:nvSpPr>
        <p:spPr>
          <a:xfrm>
            <a:off x="8697686" y="6309137"/>
            <a:ext cx="34943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hlinkClick r:id="rId6"/>
              </a:rPr>
              <a:t>Portico</a:t>
            </a:r>
            <a:r>
              <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6"/>
              </a:rPr>
              <a:t>, EUI knowledge platform </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33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9E152-8EDC-6AA4-BE60-165F21064C5D}"/>
              </a:ext>
            </a:extLst>
          </p:cNvPr>
          <p:cNvPicPr>
            <a:picLocks noChangeAspect="1"/>
          </p:cNvPicPr>
          <p:nvPr/>
        </p:nvPicPr>
        <p:blipFill rotWithShape="1">
          <a:blip r:embed="rId3"/>
          <a:srcRect l="3353" t="28132" r="4661" b="921"/>
          <a:stretch/>
        </p:blipFill>
        <p:spPr>
          <a:xfrm>
            <a:off x="0" y="0"/>
            <a:ext cx="12192000" cy="4800594"/>
          </a:xfrm>
          <a:prstGeom prst="rect">
            <a:avLst/>
          </a:prstGeom>
        </p:spPr>
      </p:pic>
      <p:sp>
        <p:nvSpPr>
          <p:cNvPr id="2" name="Rectangle 1"/>
          <p:cNvSpPr/>
          <p:nvPr/>
        </p:nvSpPr>
        <p:spPr>
          <a:xfrm>
            <a:off x="843148" y="4800594"/>
            <a:ext cx="8692738" cy="115416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Aimed at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European urban community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 access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knowledge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skills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needed to design and implement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sustainable urban policies and strategies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 connect with peers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8979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8D792F-37AF-1F99-C43F-3BBCAE1F442B}"/>
              </a:ext>
            </a:extLst>
          </p:cNvPr>
          <p:cNvPicPr>
            <a:picLocks noChangeAspect="1"/>
          </p:cNvPicPr>
          <p:nvPr/>
        </p:nvPicPr>
        <p:blipFill>
          <a:blip r:embed="rId3"/>
          <a:stretch>
            <a:fillRect/>
          </a:stretch>
        </p:blipFill>
        <p:spPr>
          <a:xfrm>
            <a:off x="1219200" y="329990"/>
            <a:ext cx="3318633" cy="1472306"/>
          </a:xfrm>
          <a:prstGeom prst="rect">
            <a:avLst/>
          </a:prstGeom>
        </p:spPr>
      </p:pic>
      <p:pic>
        <p:nvPicPr>
          <p:cNvPr id="20" name="Picture 19">
            <a:extLst>
              <a:ext uri="{FF2B5EF4-FFF2-40B4-BE49-F238E27FC236}">
                <a16:creationId xmlns:a16="http://schemas.microsoft.com/office/drawing/2014/main" id="{F1DF2CAD-C16F-1ABA-F7CF-324A4B561809}"/>
              </a:ext>
            </a:extLst>
          </p:cNvPr>
          <p:cNvPicPr>
            <a:picLocks noChangeAspect="1"/>
          </p:cNvPicPr>
          <p:nvPr/>
        </p:nvPicPr>
        <p:blipFill>
          <a:blip r:embed="rId4"/>
          <a:stretch>
            <a:fillRect/>
          </a:stretch>
        </p:blipFill>
        <p:spPr>
          <a:xfrm>
            <a:off x="1023030" y="1802296"/>
            <a:ext cx="9493335" cy="4394410"/>
          </a:xfrm>
          <a:prstGeom prst="rect">
            <a:avLst/>
          </a:prstGeom>
        </p:spPr>
      </p:pic>
      <p:sp>
        <p:nvSpPr>
          <p:cNvPr id="5" name="TextBox 4">
            <a:extLst>
              <a:ext uri="{FF2B5EF4-FFF2-40B4-BE49-F238E27FC236}">
                <a16:creationId xmlns:a16="http://schemas.microsoft.com/office/drawing/2014/main" id="{CDCC5C66-978A-FDEF-7667-9C20352A43AE}"/>
              </a:ext>
            </a:extLst>
          </p:cNvPr>
          <p:cNvSpPr txBox="1"/>
          <p:nvPr/>
        </p:nvSpPr>
        <p:spPr>
          <a:xfrm>
            <a:off x="5041231" y="329990"/>
            <a:ext cx="6096000" cy="94519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IE" sz="2400" b="1" i="0"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Portico, EU platform on Sustainable Urban Development (urban-initiative.eu)</a:t>
            </a:r>
            <a:endParaRPr kumimoji="0" lang="en-US" sz="2400" b="1" i="0"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805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F6D3B-D9FC-EFBA-29F7-83E4D9F8DECE}"/>
              </a:ext>
            </a:extLst>
          </p:cNvPr>
          <p:cNvPicPr>
            <a:picLocks noChangeAspect="1"/>
          </p:cNvPicPr>
          <p:nvPr/>
        </p:nvPicPr>
        <p:blipFill>
          <a:blip r:embed="rId3"/>
          <a:stretch>
            <a:fillRect/>
          </a:stretch>
        </p:blipFill>
        <p:spPr>
          <a:xfrm>
            <a:off x="585136" y="297179"/>
            <a:ext cx="10678042" cy="5655621"/>
          </a:xfrm>
          <a:prstGeom prst="rect">
            <a:avLst/>
          </a:prstGeom>
        </p:spPr>
      </p:pic>
      <p:sp>
        <p:nvSpPr>
          <p:cNvPr id="4" name="TextBox 3">
            <a:extLst>
              <a:ext uri="{FF2B5EF4-FFF2-40B4-BE49-F238E27FC236}">
                <a16:creationId xmlns:a16="http://schemas.microsoft.com/office/drawing/2014/main" id="{1111F080-EC55-183D-1DC0-FF4605052D08}"/>
              </a:ext>
            </a:extLst>
          </p:cNvPr>
          <p:cNvSpPr txBox="1"/>
          <p:nvPr/>
        </p:nvSpPr>
        <p:spPr>
          <a:xfrm>
            <a:off x="1077817" y="6037244"/>
            <a:ext cx="10300771" cy="707886"/>
          </a:xfrm>
          <a:prstGeom prst="rect">
            <a:avLst/>
          </a:prstGeom>
          <a:noFill/>
        </p:spPr>
        <p:txBody>
          <a:bodyPr wrap="square" rtlCol="0">
            <a:spAutoFit/>
          </a:bodyPr>
          <a:lstStyle/>
          <a:p>
            <a:r>
              <a:rPr lang="fr-BE" sz="2000" b="1" dirty="0" err="1"/>
              <a:t>Dedicated</a:t>
            </a:r>
            <a:r>
              <a:rPr lang="fr-BE" sz="2000" b="1" dirty="0"/>
              <a:t> page </a:t>
            </a:r>
            <a:r>
              <a:rPr lang="fr-BE" sz="2000" b="1" dirty="0" err="1"/>
              <a:t>with</a:t>
            </a:r>
            <a:r>
              <a:rPr lang="fr-BE" sz="2000" b="1" dirty="0"/>
              <a:t> </a:t>
            </a:r>
            <a:r>
              <a:rPr lang="fr-BE" sz="2000" b="1" dirty="0" err="1"/>
              <a:t>list</a:t>
            </a:r>
            <a:r>
              <a:rPr lang="fr-BE" sz="2000" b="1" dirty="0"/>
              <a:t> and contacts on EUI </a:t>
            </a:r>
            <a:r>
              <a:rPr lang="fr-BE" sz="2000" b="1" dirty="0" err="1"/>
              <a:t>website</a:t>
            </a:r>
            <a:r>
              <a:rPr lang="fr-BE" sz="2000" b="1" dirty="0"/>
              <a:t> : </a:t>
            </a:r>
            <a:r>
              <a:rPr lang="fr-FR" sz="2000" b="1" dirty="0">
                <a:hlinkClick r:id="rId4"/>
              </a:rPr>
              <a:t>Urban Contact Points | EUI (urban-initiative.eu)</a:t>
            </a:r>
            <a:r>
              <a:rPr lang="fr-BE" sz="2000" b="1" dirty="0"/>
              <a:t> </a:t>
            </a:r>
            <a:endParaRPr lang="en-IE" sz="2000" b="1" dirty="0"/>
          </a:p>
        </p:txBody>
      </p:sp>
      <p:pic>
        <p:nvPicPr>
          <p:cNvPr id="7" name="Picture 6">
            <a:extLst>
              <a:ext uri="{FF2B5EF4-FFF2-40B4-BE49-F238E27FC236}">
                <a16:creationId xmlns:a16="http://schemas.microsoft.com/office/drawing/2014/main" id="{CD7FBF6B-0867-D8D1-8A2C-C05D888A3B88}"/>
              </a:ext>
            </a:extLst>
          </p:cNvPr>
          <p:cNvPicPr>
            <a:picLocks noChangeAspect="1"/>
          </p:cNvPicPr>
          <p:nvPr/>
        </p:nvPicPr>
        <p:blipFill rotWithShape="1">
          <a:blip r:embed="rId5"/>
          <a:srcRect l="65597" t="20412" r="8539" b="33772"/>
          <a:stretch/>
        </p:blipFill>
        <p:spPr bwMode="auto">
          <a:xfrm>
            <a:off x="585136" y="297179"/>
            <a:ext cx="10852108" cy="565562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89C578A-7016-B862-5AFE-731978D2CC84}"/>
              </a:ext>
            </a:extLst>
          </p:cNvPr>
          <p:cNvSpPr txBox="1"/>
          <p:nvPr/>
        </p:nvSpPr>
        <p:spPr>
          <a:xfrm>
            <a:off x="928822" y="4026346"/>
            <a:ext cx="2726235" cy="1926454"/>
          </a:xfrm>
          <a:prstGeom prst="rect">
            <a:avLst/>
          </a:prstGeom>
          <a:noFill/>
          <a:ln w="57150">
            <a:solidFill>
              <a:srgbClr val="FF0000"/>
            </a:solidFill>
          </a:ln>
        </p:spPr>
        <p:txBody>
          <a:bodyPr wrap="square" rtlCol="0">
            <a:spAutoFit/>
          </a:bodyPr>
          <a:lstStyle/>
          <a:p>
            <a:endParaRPr lang="en-IE" dirty="0"/>
          </a:p>
        </p:txBody>
      </p:sp>
      <p:sp>
        <p:nvSpPr>
          <p:cNvPr id="5" name="TextBox 4">
            <a:extLst>
              <a:ext uri="{FF2B5EF4-FFF2-40B4-BE49-F238E27FC236}">
                <a16:creationId xmlns:a16="http://schemas.microsoft.com/office/drawing/2014/main" id="{E2AF8582-11C5-9EE2-7CAF-236B7FB364F6}"/>
              </a:ext>
            </a:extLst>
          </p:cNvPr>
          <p:cNvSpPr txBox="1"/>
          <p:nvPr/>
        </p:nvSpPr>
        <p:spPr>
          <a:xfrm>
            <a:off x="8059950" y="4068568"/>
            <a:ext cx="3004290" cy="1926454"/>
          </a:xfrm>
          <a:prstGeom prst="rect">
            <a:avLst/>
          </a:prstGeom>
          <a:noFill/>
          <a:ln w="57150">
            <a:solidFill>
              <a:srgbClr val="FF0000"/>
            </a:solidFill>
          </a:ln>
        </p:spPr>
        <p:txBody>
          <a:bodyPr wrap="square" rtlCol="0">
            <a:spAutoFit/>
          </a:bodyPr>
          <a:lstStyle/>
          <a:p>
            <a:endParaRPr lang="en-IE" dirty="0"/>
          </a:p>
        </p:txBody>
      </p:sp>
    </p:spTree>
    <p:extLst>
      <p:ext uri="{BB962C8B-B14F-4D97-AF65-F5344CB8AC3E}">
        <p14:creationId xmlns:p14="http://schemas.microsoft.com/office/powerpoint/2010/main" val="1296420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a:xfrm>
            <a:off x="492033" y="323759"/>
            <a:ext cx="9457113" cy="1135026"/>
          </a:xfrm>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325120" y="2653211"/>
            <a:ext cx="10748010" cy="1888309"/>
          </a:xfrm>
        </p:spPr>
        <p:txBody>
          <a:bodyPr>
            <a:normAutofit/>
          </a:bodyPr>
          <a:lstStyle/>
          <a:p>
            <a:pPr>
              <a:lnSpc>
                <a:spcPct val="120000"/>
              </a:lnSpc>
            </a:pPr>
            <a:r>
              <a:rPr lang="en-GB" sz="3200" dirty="0">
                <a:latin typeface="Ubuntu" panose="020B0504030602030204" pitchFamily="34" charset="0"/>
              </a:rPr>
              <a:t>Welcome to Basso Piave</a:t>
            </a:r>
          </a:p>
          <a:p>
            <a:pPr>
              <a:lnSpc>
                <a:spcPct val="120000"/>
              </a:lnSpc>
            </a:pPr>
            <a:r>
              <a:rPr lang="en-GB" sz="2400" dirty="0">
                <a:latin typeface="Ubuntu Light" panose="020B0304030602030204" pitchFamily="34" charset="0"/>
                <a:ea typeface="Calibri" panose="020F0502020204030204" pitchFamily="34" charset="0"/>
                <a:cs typeface="Times New Roman" panose="02020603050405020304" pitchFamily="18" charset="0"/>
              </a:rPr>
              <a:t>Mayor of </a:t>
            </a:r>
            <a:r>
              <a:rPr lang="en-GB" sz="2400" dirty="0" err="1">
                <a:latin typeface="Ubuntu Light" panose="020B0304030602030204" pitchFamily="34" charset="0"/>
                <a:ea typeface="Calibri" panose="020F0502020204030204" pitchFamily="34" charset="0"/>
                <a:cs typeface="Times New Roman" panose="02020603050405020304" pitchFamily="18" charset="0"/>
              </a:rPr>
              <a:t>Jesolo</a:t>
            </a:r>
            <a:r>
              <a:rPr lang="en-GB" sz="2400" dirty="0">
                <a:latin typeface="Ubuntu Light" panose="020B0304030602030204" pitchFamily="34" charset="0"/>
                <a:ea typeface="Calibri" panose="020F0502020204030204" pitchFamily="34" charset="0"/>
                <a:cs typeface="Times New Roman" panose="02020603050405020304" pitchFamily="18" charset="0"/>
              </a:rPr>
              <a:t> – Christofer De </a:t>
            </a:r>
            <a:r>
              <a:rPr lang="en-GB" sz="2400" dirty="0" err="1">
                <a:latin typeface="Ubuntu Light" panose="020B0304030602030204" pitchFamily="34" charset="0"/>
                <a:ea typeface="Calibri" panose="020F0502020204030204" pitchFamily="34" charset="0"/>
                <a:cs typeface="Times New Roman" panose="02020603050405020304" pitchFamily="18" charset="0"/>
              </a:rPr>
              <a:t>Zotti</a:t>
            </a:r>
            <a:endParaRPr lang="en-GB" sz="2400" dirty="0">
              <a:latin typeface="Ubuntu Light" panose="020B0304030602030204" pitchFamily="34" charset="0"/>
              <a:ea typeface="Calibri" panose="020F0502020204030204" pitchFamily="34" charset="0"/>
              <a:cs typeface="Times New Roman" panose="02020603050405020304" pitchFamily="18" charset="0"/>
            </a:endParaRPr>
          </a:p>
          <a:p>
            <a:pPr>
              <a:lnSpc>
                <a:spcPct val="120000"/>
              </a:lnSpc>
            </a:pPr>
            <a:r>
              <a:rPr lang="en-GB" sz="2400" dirty="0">
                <a:latin typeface="Ubuntu Light" panose="020B0304030602030204" pitchFamily="34" charset="0"/>
                <a:ea typeface="Calibri" panose="020F0502020204030204" pitchFamily="34" charset="0"/>
                <a:cs typeface="Times New Roman" panose="02020603050405020304" pitchFamily="18" charset="0"/>
              </a:rPr>
              <a:t>Mayor of San Donà di Piave - Alberto </a:t>
            </a:r>
            <a:r>
              <a:rPr lang="en-GB" sz="2400" dirty="0" err="1">
                <a:latin typeface="Ubuntu Light" panose="020B0304030602030204" pitchFamily="34" charset="0"/>
                <a:ea typeface="Calibri" panose="020F0502020204030204" pitchFamily="34" charset="0"/>
                <a:cs typeface="Times New Roman" panose="02020603050405020304" pitchFamily="18" charset="0"/>
              </a:rPr>
              <a:t>Teso</a:t>
            </a:r>
            <a:endParaRPr lang="en-GB" sz="2400" dirty="0">
              <a:latin typeface="Ubuntu Light" panose="020B0304030602030204" pitchFamily="34" charset="0"/>
              <a:ea typeface="Calibri" panose="020F0502020204030204" pitchFamily="34" charset="0"/>
              <a:cs typeface="Times New Roman" panose="02020603050405020304" pitchFamily="18" charset="0"/>
            </a:endParaRPr>
          </a:p>
          <a:p>
            <a:pPr>
              <a:lnSpc>
                <a:spcPct val="120000"/>
              </a:lnSpc>
            </a:pPr>
            <a:endParaRPr lang="en-GB" sz="2400" dirty="0">
              <a:effectLst/>
              <a:latin typeface="Ubuntu Light" panose="020B03040306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608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704" y="1225002"/>
            <a:ext cx="10156297" cy="1240348"/>
          </a:xfrm>
        </p:spPr>
        <p:txBody>
          <a:bodyPr/>
          <a:lstStyle/>
          <a:p>
            <a:pPr algn="r"/>
            <a:r>
              <a:rPr lang="en-IE" dirty="0"/>
              <a:t>Thank you for your attention</a:t>
            </a:r>
            <a:endParaRPr lang="en-GB" dirty="0"/>
          </a:p>
        </p:txBody>
      </p:sp>
      <p:sp>
        <p:nvSpPr>
          <p:cNvPr id="4" name="Rectangle 3"/>
          <p:cNvSpPr/>
          <p:nvPr/>
        </p:nvSpPr>
        <p:spPr>
          <a:xfrm>
            <a:off x="3107161" y="3560661"/>
            <a:ext cx="6014805" cy="2277547"/>
          </a:xfrm>
          <a:prstGeom prst="rect">
            <a:avLst/>
          </a:prstGeom>
        </p:spPr>
        <p:txBody>
          <a:bodyPr wrap="square">
            <a:spAutoFit/>
          </a:bodyPr>
          <a:lstStyle/>
          <a:p>
            <a:pPr algn="ctr"/>
            <a:r>
              <a:rPr lang="fr-BE" sz="2000" b="1" dirty="0">
                <a:solidFill>
                  <a:srgbClr val="002060"/>
                </a:solidFill>
                <a:cs typeface="Calibri" panose="020F0502020204030204" pitchFamily="34" charset="0"/>
              </a:rPr>
              <a:t>For more information and updates:</a:t>
            </a:r>
          </a:p>
          <a:p>
            <a:pPr algn="ctr" rtl="0">
              <a:spcBef>
                <a:spcPts val="600"/>
              </a:spcBef>
              <a:spcAft>
                <a:spcPts val="600"/>
              </a:spcAft>
            </a:pPr>
            <a:r>
              <a:rPr lang="en-IE" dirty="0">
                <a:effectLst/>
                <a:cs typeface="Calibri" panose="020F0502020204030204" pitchFamily="34" charset="0"/>
                <a:hlinkClick r:id="rId3" tooltip="https://cohesiondata.ec.europa.eu/stories/s/sustainable-urban-development-2021-2027/iw5n-dss9/"/>
              </a:rPr>
              <a:t>Sustainable Urban development 2021-2027 | Data | European Structural and Investment Funds (europa.eu)</a:t>
            </a:r>
            <a:endParaRPr lang="en-IE" dirty="0">
              <a:effectLst/>
              <a:cs typeface="Calibri" panose="020F0502020204030204" pitchFamily="34" charset="0"/>
            </a:endParaRPr>
          </a:p>
          <a:p>
            <a:pPr algn="ctr">
              <a:spcBef>
                <a:spcPts val="600"/>
              </a:spcBef>
              <a:spcAft>
                <a:spcPts val="600"/>
              </a:spcAft>
            </a:pPr>
            <a:r>
              <a:rPr lang="en-IE" dirty="0">
                <a:cs typeface="Calibri" panose="020F0502020204030204" pitchFamily="34" charset="0"/>
                <a:hlinkClick r:id="rId4"/>
              </a:rPr>
              <a:t>European Urban Initiative | EUI (urban-initiative.eu)</a:t>
            </a:r>
            <a:endParaRPr lang="en-IE" dirty="0">
              <a:cs typeface="Calibri" panose="020F0502020204030204" pitchFamily="34"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IE" dirty="0">
                <a:hlinkClick r:id="rId5"/>
              </a:rPr>
              <a:t>Functionalareas.eu</a:t>
            </a:r>
            <a:endParaRPr kumimoji="0" lang="en-IE" b="0" i="0" u="none" strike="noStrike" kern="1200" cap="none" spc="0" normalizeH="0" baseline="0" noProof="0" dirty="0">
              <a:ln>
                <a:noFill/>
              </a:ln>
              <a:solidFill>
                <a:srgbClr val="4D4D4D"/>
              </a:solidFill>
              <a:effectLst/>
              <a:uLnTx/>
              <a:uFillTx/>
              <a:latin typeface="Arial"/>
              <a:ea typeface="+mn-ea"/>
              <a:cs typeface="+mn-cs"/>
            </a:endParaRPr>
          </a:p>
          <a:p>
            <a:pPr algn="ctr"/>
            <a:endParaRPr lang="en-IE" sz="2000" dirty="0">
              <a:cs typeface="Calibri" panose="020F0502020204030204" pitchFamily="34" charset="0"/>
            </a:endParaRPr>
          </a:p>
        </p:txBody>
      </p:sp>
    </p:spTree>
    <p:extLst>
      <p:ext uri="{BB962C8B-B14F-4D97-AF65-F5344CB8AC3E}">
        <p14:creationId xmlns:p14="http://schemas.microsoft.com/office/powerpoint/2010/main" val="361820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a:xfrm>
            <a:off x="492033" y="323759"/>
            <a:ext cx="9457113" cy="1135026"/>
          </a:xfrm>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701040" y="2063931"/>
            <a:ext cx="10748010" cy="3717109"/>
          </a:xfrm>
        </p:spPr>
        <p:txBody>
          <a:bodyPr>
            <a:normAutofit/>
          </a:bodyPr>
          <a:lstStyle/>
          <a:p>
            <a:pPr>
              <a:lnSpc>
                <a:spcPct val="120000"/>
              </a:lnSpc>
            </a:pPr>
            <a:r>
              <a:rPr lang="en-GB" sz="3200" dirty="0">
                <a:latin typeface="Ubuntu" panose="020B0504030602030204" pitchFamily="34" charset="0"/>
              </a:rPr>
              <a:t>Welcome to the EUI Peer Review</a:t>
            </a:r>
          </a:p>
          <a:p>
            <a:pPr>
              <a:lnSpc>
                <a:spcPct val="120000"/>
              </a:lnSpc>
            </a:pPr>
            <a:r>
              <a:rPr lang="en-GB" sz="2400" dirty="0">
                <a:latin typeface="Ubuntu Light" panose="020B0304030602030204" pitchFamily="34" charset="0"/>
                <a:ea typeface="Calibri" panose="020F0502020204030204" pitchFamily="34" charset="0"/>
                <a:cs typeface="Times New Roman" panose="02020603050405020304" pitchFamily="18" charset="0"/>
              </a:rPr>
              <a:t>EUI Permanent Secretariat – Magdalena </a:t>
            </a:r>
            <a:r>
              <a:rPr lang="en-GB" sz="2400" dirty="0" err="1">
                <a:latin typeface="Ubuntu Light" panose="020B0304030602030204" pitchFamily="34" charset="0"/>
                <a:ea typeface="Calibri" panose="020F0502020204030204" pitchFamily="34" charset="0"/>
                <a:cs typeface="Times New Roman" panose="02020603050405020304" pitchFamily="18" charset="0"/>
              </a:rPr>
              <a:t>Baidan</a:t>
            </a:r>
            <a:endParaRPr lang="en-GB" sz="2400" dirty="0">
              <a:effectLst/>
              <a:latin typeface="Ubuntu Light" panose="020B0304030602030204" pitchFamily="34" charset="0"/>
              <a:ea typeface="Calibri" panose="020F0502020204030204" pitchFamily="34" charset="0"/>
              <a:cs typeface="Times New Roman" panose="02020603050405020304" pitchFamily="18" charset="0"/>
            </a:endParaRPr>
          </a:p>
          <a:p>
            <a:pPr>
              <a:lnSpc>
                <a:spcPct val="120000"/>
              </a:lnSpc>
            </a:pPr>
            <a:endParaRPr lang="en-GB" sz="2400" dirty="0">
              <a:effectLst/>
              <a:latin typeface="Ubuntu Light" panose="020B03040306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565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4003040" y="2916704"/>
            <a:ext cx="46024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SUD in </a:t>
            </a:r>
            <a:r>
              <a:rPr lang="en-GB" sz="4000" b="1" dirty="0">
                <a:solidFill>
                  <a:srgbClr val="FFFFFF"/>
                </a:solidFill>
                <a:latin typeface="Ubuntu" panose="020B0504030602030204" pitchFamily="34" charset="0"/>
              </a:rPr>
              <a:t>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Moderated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Martina </a:t>
            </a:r>
            <a:r>
              <a:rPr kumimoji="0" lang="en-GB" sz="2400" b="1" i="0" u="none" strike="noStrike" kern="1200" cap="none" spc="0" normalizeH="0" baseline="0" noProof="0" dirty="0" err="1">
                <a:ln>
                  <a:noFill/>
                </a:ln>
                <a:solidFill>
                  <a:srgbClr val="FFFFFF"/>
                </a:solidFill>
                <a:effectLst/>
                <a:uLnTx/>
                <a:uFillTx/>
                <a:latin typeface="Ubuntu" panose="020B0504030602030204" pitchFamily="34" charset="0"/>
                <a:ea typeface="+mn-ea"/>
                <a:cs typeface="+mn-cs"/>
              </a:rPr>
              <a:t>Pertoldi</a:t>
            </a:r>
            <a:r>
              <a:rPr kumimoji="0" lang="en-GB" sz="24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 </a:t>
            </a:r>
            <a:r>
              <a:rPr lang="en-GB" sz="2400" b="1" dirty="0">
                <a:solidFill>
                  <a:srgbClr val="FFFFFF"/>
                </a:solidFill>
                <a:latin typeface="Ubuntu" panose="020B0504030602030204" pitchFamily="34" charset="0"/>
              </a:rPr>
              <a:t>EUI</a:t>
            </a:r>
            <a:r>
              <a:rPr kumimoji="0" lang="en-GB" sz="24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 Expert</a:t>
            </a:r>
          </a:p>
        </p:txBody>
      </p:sp>
    </p:spTree>
    <p:extLst>
      <p:ext uri="{BB962C8B-B14F-4D97-AF65-F5344CB8AC3E}">
        <p14:creationId xmlns:p14="http://schemas.microsoft.com/office/powerpoint/2010/main" val="1437597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0949-6DE5-EE96-600F-B96028CDD8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BDE1D8-B610-A9F3-81C5-D9E2BEA980AC}"/>
              </a:ext>
            </a:extLst>
          </p:cNvPr>
          <p:cNvSpPr>
            <a:spLocks noGrp="1"/>
          </p:cNvSpPr>
          <p:nvPr>
            <p:ph type="ctrTitle"/>
          </p:nvPr>
        </p:nvSpPr>
        <p:spPr>
          <a:xfrm>
            <a:off x="492033" y="323759"/>
            <a:ext cx="9457113" cy="1135026"/>
          </a:xfrm>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3E75275E-A3BA-C845-05AA-064508631EF9}"/>
              </a:ext>
            </a:extLst>
          </p:cNvPr>
          <p:cNvSpPr>
            <a:spLocks noGrp="1"/>
          </p:cNvSpPr>
          <p:nvPr>
            <p:ph type="subTitle" idx="1"/>
          </p:nvPr>
        </p:nvSpPr>
        <p:spPr>
          <a:xfrm>
            <a:off x="701040" y="2063931"/>
            <a:ext cx="10748010" cy="3717109"/>
          </a:xfrm>
        </p:spPr>
        <p:txBody>
          <a:bodyPr>
            <a:normAutofit/>
          </a:bodyPr>
          <a:lstStyle/>
          <a:p>
            <a:pPr>
              <a:lnSpc>
                <a:spcPct val="120000"/>
              </a:lnSpc>
            </a:pPr>
            <a:r>
              <a:rPr lang="en-GB" sz="3200" dirty="0">
                <a:latin typeface="Ubuntu" panose="020B0504030602030204" pitchFamily="34" charset="0"/>
              </a:rPr>
              <a:t>Sustainable Urban Development in the Veneto Region</a:t>
            </a:r>
          </a:p>
          <a:p>
            <a:pPr>
              <a:lnSpc>
                <a:spcPct val="120000"/>
              </a:lnSpc>
            </a:pPr>
            <a:r>
              <a:rPr lang="en-GB" sz="2400" dirty="0">
                <a:latin typeface="Ubuntu Light" panose="020B0304030602030204" pitchFamily="34" charset="0"/>
                <a:ea typeface="Calibri" panose="020F0502020204030204" pitchFamily="34" charset="0"/>
                <a:cs typeface="Times New Roman" panose="02020603050405020304" pitchFamily="18" charset="0"/>
              </a:rPr>
              <a:t>Managing Authority, Office of Sustainable Urban Development, Veneto Region - Andrea </a:t>
            </a:r>
            <a:r>
              <a:rPr lang="en-GB" sz="2400" dirty="0" err="1">
                <a:latin typeface="Ubuntu Light" panose="020B0304030602030204" pitchFamily="34" charset="0"/>
                <a:ea typeface="Calibri" panose="020F0502020204030204" pitchFamily="34" charset="0"/>
                <a:cs typeface="Times New Roman" panose="02020603050405020304" pitchFamily="18" charset="0"/>
              </a:rPr>
              <a:t>Massarolli</a:t>
            </a:r>
            <a:endParaRPr lang="en-GB" sz="2400" dirty="0">
              <a:latin typeface="Ubuntu Light" panose="020B0304030602030204" pitchFamily="34" charset="0"/>
              <a:ea typeface="Calibri" panose="020F0502020204030204" pitchFamily="34" charset="0"/>
              <a:cs typeface="Times New Roman" panose="02020603050405020304" pitchFamily="18" charset="0"/>
            </a:endParaRPr>
          </a:p>
          <a:p>
            <a:pPr>
              <a:lnSpc>
                <a:spcPct val="120000"/>
              </a:lnSpc>
            </a:pPr>
            <a:endParaRPr lang="en-GB" sz="2400" dirty="0">
              <a:effectLst/>
              <a:latin typeface="Ubuntu Light" panose="020B03040306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2568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315f6f114c2_1_6"/>
          <p:cNvSpPr/>
          <p:nvPr/>
        </p:nvSpPr>
        <p:spPr>
          <a:xfrm>
            <a:off x="620307" y="2907704"/>
            <a:ext cx="10932400" cy="1326400"/>
          </a:xfrm>
          <a:prstGeom prst="roundRect">
            <a:avLst>
              <a:gd name="adj" fmla="val 28455"/>
            </a:avLst>
          </a:prstGeom>
          <a:solidFill>
            <a:schemeClr val="lt1"/>
          </a:solidFill>
          <a:ln>
            <a:noFill/>
          </a:ln>
        </p:spPr>
        <p:txBody>
          <a:bodyPr spcFirstLastPara="1" wrap="square" lIns="135467" tIns="67700" rIns="135467" bIns="67700" anchor="ctr" anchorCtr="0">
            <a:noAutofit/>
          </a:bodyPr>
          <a:lstStyle/>
          <a:p>
            <a:pPr algn="ctr">
              <a:buClr>
                <a:srgbClr val="000000"/>
              </a:buClr>
              <a:buSzPts val="3200"/>
            </a:pPr>
            <a:r>
              <a:rPr lang="it-IT" sz="4267" b="1" dirty="0" err="1">
                <a:solidFill>
                  <a:schemeClr val="dk1"/>
                </a:solidFill>
                <a:latin typeface="Roboto"/>
                <a:ea typeface="Roboto"/>
                <a:cs typeface="Roboto"/>
                <a:sym typeface="Roboto"/>
              </a:rPr>
              <a:t>Sustainable</a:t>
            </a:r>
            <a:r>
              <a:rPr lang="it-IT" sz="4267" b="1" dirty="0">
                <a:solidFill>
                  <a:schemeClr val="dk1"/>
                </a:solidFill>
                <a:latin typeface="Roboto"/>
                <a:ea typeface="Roboto"/>
                <a:cs typeface="Roboto"/>
                <a:sym typeface="Roboto"/>
              </a:rPr>
              <a:t> </a:t>
            </a:r>
            <a:r>
              <a:rPr lang="it-IT" sz="4267" b="1" dirty="0" err="1">
                <a:solidFill>
                  <a:schemeClr val="dk1"/>
                </a:solidFill>
                <a:latin typeface="Roboto"/>
                <a:ea typeface="Roboto"/>
                <a:cs typeface="Roboto"/>
                <a:sym typeface="Roboto"/>
              </a:rPr>
              <a:t>urban</a:t>
            </a:r>
            <a:r>
              <a:rPr lang="it-IT" sz="4267" b="1" dirty="0">
                <a:solidFill>
                  <a:schemeClr val="dk1"/>
                </a:solidFill>
                <a:latin typeface="Roboto"/>
                <a:ea typeface="Roboto"/>
                <a:cs typeface="Roboto"/>
                <a:sym typeface="Roboto"/>
              </a:rPr>
              <a:t> </a:t>
            </a:r>
            <a:r>
              <a:rPr lang="it-IT" sz="4267" b="1" dirty="0" err="1">
                <a:solidFill>
                  <a:schemeClr val="dk1"/>
                </a:solidFill>
                <a:latin typeface="Roboto"/>
                <a:ea typeface="Roboto"/>
                <a:cs typeface="Roboto"/>
                <a:sym typeface="Roboto"/>
              </a:rPr>
              <a:t>development</a:t>
            </a:r>
            <a:r>
              <a:rPr lang="it-IT" sz="4267" b="1" dirty="0">
                <a:solidFill>
                  <a:schemeClr val="dk1"/>
                </a:solidFill>
                <a:latin typeface="Roboto"/>
                <a:ea typeface="Roboto"/>
                <a:cs typeface="Roboto"/>
                <a:sym typeface="Roboto"/>
              </a:rPr>
              <a:t> </a:t>
            </a:r>
            <a:r>
              <a:rPr lang="it-IT" sz="4267" b="1" dirty="0" err="1">
                <a:solidFill>
                  <a:schemeClr val="dk1"/>
                </a:solidFill>
                <a:latin typeface="Roboto"/>
                <a:ea typeface="Roboto"/>
                <a:cs typeface="Roboto"/>
                <a:sym typeface="Roboto"/>
              </a:rPr>
              <a:t>Integrated</a:t>
            </a:r>
            <a:r>
              <a:rPr lang="it-IT" sz="4267" b="1" dirty="0">
                <a:solidFill>
                  <a:schemeClr val="dk1"/>
                </a:solidFill>
                <a:latin typeface="Roboto"/>
                <a:ea typeface="Roboto"/>
                <a:cs typeface="Roboto"/>
                <a:sym typeface="Roboto"/>
              </a:rPr>
              <a:t> </a:t>
            </a:r>
            <a:r>
              <a:rPr lang="it-IT" sz="4267" b="1" dirty="0" err="1">
                <a:solidFill>
                  <a:schemeClr val="dk1"/>
                </a:solidFill>
                <a:latin typeface="Roboto"/>
                <a:ea typeface="Roboto"/>
                <a:cs typeface="Roboto"/>
                <a:sym typeface="Roboto"/>
              </a:rPr>
              <a:t>Strategies</a:t>
            </a:r>
            <a:r>
              <a:rPr lang="it-IT" sz="4267" b="1" dirty="0">
                <a:solidFill>
                  <a:schemeClr val="dk1"/>
                </a:solidFill>
                <a:latin typeface="Roboto"/>
                <a:ea typeface="Roboto"/>
                <a:cs typeface="Roboto"/>
                <a:sym typeface="Roboto"/>
              </a:rPr>
              <a:t> (SUDIS) </a:t>
            </a:r>
            <a:endParaRPr sz="4267" dirty="0">
              <a:solidFill>
                <a:schemeClr val="dk1"/>
              </a:solidFill>
              <a:latin typeface="Arial"/>
              <a:ea typeface="Arial"/>
              <a:cs typeface="Arial"/>
              <a:sym typeface="Arial"/>
            </a:endParaRPr>
          </a:p>
        </p:txBody>
      </p:sp>
      <p:pic>
        <p:nvPicPr>
          <p:cNvPr id="67" name="Google Shape;67;g315f6f114c2_1_6"/>
          <p:cNvPicPr preferRelativeResize="0"/>
          <p:nvPr/>
        </p:nvPicPr>
        <p:blipFill rotWithShape="1">
          <a:blip r:embed="rId3">
            <a:alphaModFix/>
          </a:blip>
          <a:srcRect/>
          <a:stretch/>
        </p:blipFill>
        <p:spPr>
          <a:xfrm>
            <a:off x="3513218" y="5753638"/>
            <a:ext cx="5529569" cy="1117524"/>
          </a:xfrm>
          <a:prstGeom prst="rect">
            <a:avLst/>
          </a:prstGeom>
          <a:noFill/>
          <a:ln>
            <a:noFill/>
          </a:ln>
        </p:spPr>
      </p:pic>
      <p:pic>
        <p:nvPicPr>
          <p:cNvPr id="68" name="Google Shape;68;g315f6f114c2_1_6"/>
          <p:cNvPicPr preferRelativeResize="0"/>
          <p:nvPr/>
        </p:nvPicPr>
        <p:blipFill rotWithShape="1">
          <a:blip r:embed="rId4">
            <a:alphaModFix/>
          </a:blip>
          <a:srcRect t="13321"/>
          <a:stretch/>
        </p:blipFill>
        <p:spPr>
          <a:xfrm>
            <a:off x="2150500" y="13334"/>
            <a:ext cx="7645400" cy="1331967"/>
          </a:xfrm>
          <a:prstGeom prst="rect">
            <a:avLst/>
          </a:prstGeom>
          <a:noFill/>
          <a:ln>
            <a:noFill/>
          </a:ln>
        </p:spPr>
      </p:pic>
      <p:sp>
        <p:nvSpPr>
          <p:cNvPr id="69" name="Google Shape;69;g315f6f114c2_1_6"/>
          <p:cNvSpPr txBox="1"/>
          <p:nvPr/>
        </p:nvSpPr>
        <p:spPr>
          <a:xfrm>
            <a:off x="0" y="1071381"/>
            <a:ext cx="12192000" cy="600800"/>
          </a:xfrm>
          <a:prstGeom prst="rect">
            <a:avLst/>
          </a:prstGeom>
          <a:noFill/>
          <a:ln>
            <a:noFill/>
          </a:ln>
        </p:spPr>
        <p:txBody>
          <a:bodyPr spcFirstLastPara="1" wrap="square" lIns="61600" tIns="61600" rIns="61600" bIns="61600" anchor="t" anchorCtr="0">
            <a:noAutofit/>
          </a:bodyPr>
          <a:lstStyle/>
          <a:p>
            <a:pPr algn="ctr">
              <a:spcBef>
                <a:spcPts val="533"/>
              </a:spcBef>
              <a:buClr>
                <a:srgbClr val="000000"/>
              </a:buClr>
              <a:buSzPts val="1000"/>
            </a:pPr>
            <a:r>
              <a:rPr lang="it-IT" sz="1333" b="1">
                <a:solidFill>
                  <a:srgbClr val="666666"/>
                </a:solidFill>
                <a:latin typeface="Arial"/>
                <a:ea typeface="Arial"/>
                <a:cs typeface="Arial"/>
                <a:sym typeface="Arial"/>
              </a:rPr>
              <a:t>Area Politiche Economiche, Capitale Umano e Programmazione Comunitaria</a:t>
            </a:r>
            <a:endParaRPr sz="1867">
              <a:solidFill>
                <a:srgbClr val="000000"/>
              </a:solidFill>
              <a:latin typeface="Arial"/>
              <a:ea typeface="Arial"/>
              <a:cs typeface="Arial"/>
              <a:sym typeface="Arial"/>
            </a:endParaRPr>
          </a:p>
          <a:p>
            <a:pPr algn="ctr">
              <a:spcBef>
                <a:spcPts val="533"/>
              </a:spcBef>
              <a:buClr>
                <a:srgbClr val="000000"/>
              </a:buClr>
              <a:buSzPts val="1000"/>
            </a:pPr>
            <a:r>
              <a:rPr lang="it-IT" sz="1333" b="1">
                <a:solidFill>
                  <a:srgbClr val="666666"/>
                </a:solidFill>
                <a:latin typeface="Arial"/>
                <a:ea typeface="Arial"/>
                <a:cs typeface="Arial"/>
                <a:sym typeface="Arial"/>
              </a:rPr>
              <a:t>Direzione Programmazione Unitaria</a:t>
            </a:r>
            <a:endParaRPr sz="1333" b="1">
              <a:solidFill>
                <a:srgbClr val="666666"/>
              </a:solidFill>
              <a:latin typeface="Arial"/>
              <a:ea typeface="Arial"/>
              <a:cs typeface="Arial"/>
              <a:sym typeface="Arial"/>
            </a:endParaRPr>
          </a:p>
        </p:txBody>
      </p:sp>
      <p:sp>
        <p:nvSpPr>
          <p:cNvPr id="70" name="Google Shape;70;g315f6f114c2_1_6"/>
          <p:cNvSpPr/>
          <p:nvPr/>
        </p:nvSpPr>
        <p:spPr>
          <a:xfrm>
            <a:off x="2150500" y="1691393"/>
            <a:ext cx="7798000" cy="712400"/>
          </a:xfrm>
          <a:prstGeom prst="roundRect">
            <a:avLst>
              <a:gd name="adj" fmla="val 35649"/>
            </a:avLst>
          </a:prstGeom>
          <a:solidFill>
            <a:srgbClr val="C00000"/>
          </a:solidFill>
          <a:ln>
            <a:noFill/>
          </a:ln>
        </p:spPr>
        <p:txBody>
          <a:bodyPr spcFirstLastPara="1" wrap="square" lIns="61600" tIns="61600" rIns="61600" bIns="61600" anchor="ctr" anchorCtr="0">
            <a:noAutofit/>
          </a:bodyPr>
          <a:lstStyle/>
          <a:p>
            <a:pPr algn="ctr">
              <a:buClr>
                <a:srgbClr val="000000"/>
              </a:buClr>
              <a:buSzPts val="1100"/>
            </a:pPr>
            <a:r>
              <a:rPr lang="it-IT" sz="2133" b="1">
                <a:solidFill>
                  <a:schemeClr val="lt1"/>
                </a:solidFill>
                <a:latin typeface="Roboto"/>
                <a:ea typeface="Roboto"/>
                <a:cs typeface="Roboto"/>
                <a:sym typeface="Roboto"/>
              </a:rPr>
              <a:t>ERDF Veneto region Programme 2021-2027 </a:t>
            </a:r>
            <a:endParaRPr sz="2133" b="1">
              <a:solidFill>
                <a:schemeClr val="lt1"/>
              </a:solidFill>
              <a:latin typeface="Roboto"/>
              <a:ea typeface="Roboto"/>
              <a:cs typeface="Roboto"/>
              <a:sym typeface="Roboto"/>
            </a:endParaRPr>
          </a:p>
        </p:txBody>
      </p:sp>
      <p:cxnSp>
        <p:nvCxnSpPr>
          <p:cNvPr id="71" name="Google Shape;71;g315f6f114c2_1_6"/>
          <p:cNvCxnSpPr/>
          <p:nvPr/>
        </p:nvCxnSpPr>
        <p:spPr>
          <a:xfrm rot="10800000" flipH="1">
            <a:off x="2184376" y="4347121"/>
            <a:ext cx="7798000" cy="15600"/>
          </a:xfrm>
          <a:prstGeom prst="straightConnector1">
            <a:avLst/>
          </a:prstGeom>
          <a:noFill/>
          <a:ln w="38100" cap="flat" cmpd="sng">
            <a:solidFill>
              <a:srgbClr val="C00000"/>
            </a:solidFill>
            <a:prstDash val="solid"/>
            <a:round/>
            <a:headEnd type="none" w="sm" len="sm"/>
            <a:tailEnd type="none" w="sm" len="sm"/>
          </a:ln>
        </p:spPr>
      </p:cxnSp>
      <p:cxnSp>
        <p:nvCxnSpPr>
          <p:cNvPr id="72" name="Google Shape;72;g315f6f114c2_1_6"/>
          <p:cNvCxnSpPr/>
          <p:nvPr/>
        </p:nvCxnSpPr>
        <p:spPr>
          <a:xfrm rot="10800000" flipH="1">
            <a:off x="2150500" y="2730891"/>
            <a:ext cx="7798000" cy="15600"/>
          </a:xfrm>
          <a:prstGeom prst="straightConnector1">
            <a:avLst/>
          </a:prstGeom>
          <a:noFill/>
          <a:ln w="38100" cap="flat" cmpd="sng">
            <a:solidFill>
              <a:srgbClr val="C00000"/>
            </a:solidFill>
            <a:prstDash val="solid"/>
            <a:round/>
            <a:headEnd type="none" w="sm" len="sm"/>
            <a:tailEnd type="none" w="sm" len="sm"/>
          </a:ln>
        </p:spPr>
      </p:cxnSp>
      <p:sp>
        <p:nvSpPr>
          <p:cNvPr id="73" name="Google Shape;73;g315f6f114c2_1_6"/>
          <p:cNvSpPr txBox="1"/>
          <p:nvPr/>
        </p:nvSpPr>
        <p:spPr>
          <a:xfrm>
            <a:off x="904974" y="4475740"/>
            <a:ext cx="9266127" cy="1231052"/>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it-IT" sz="2400" b="1" dirty="0">
                <a:highlight>
                  <a:schemeClr val="lt1"/>
                </a:highlight>
              </a:rPr>
              <a:t>Andrea Massarolli</a:t>
            </a:r>
          </a:p>
          <a:p>
            <a:pPr algn="ctr">
              <a:buClr>
                <a:srgbClr val="000000"/>
              </a:buClr>
              <a:buSzPts val="1400"/>
            </a:pPr>
            <a:r>
              <a:rPr lang="it-IT" sz="1600" dirty="0">
                <a:highlight>
                  <a:schemeClr val="lt1"/>
                </a:highlight>
              </a:rPr>
              <a:t>Direzione Programmazione Unitaria, Autorità di Gestione FESR, </a:t>
            </a:r>
          </a:p>
          <a:p>
            <a:pPr algn="ctr">
              <a:buClr>
                <a:srgbClr val="000000"/>
              </a:buClr>
              <a:buSzPts val="1400"/>
            </a:pPr>
            <a:r>
              <a:rPr lang="it-IT" sz="1600" dirty="0">
                <a:highlight>
                  <a:schemeClr val="lt1"/>
                </a:highlight>
              </a:rPr>
              <a:t>Ufficio Sviluppo Urbano Sostenibile, Veneto </a:t>
            </a:r>
            <a:r>
              <a:rPr lang="it-IT" sz="1600" dirty="0" err="1">
                <a:highlight>
                  <a:schemeClr val="lt1"/>
                </a:highlight>
              </a:rPr>
              <a:t>Region</a:t>
            </a:r>
            <a:endParaRPr lang="it-IT" sz="1600" dirty="0">
              <a:highlight>
                <a:schemeClr val="lt1"/>
              </a:highlight>
            </a:endParaRPr>
          </a:p>
          <a:p>
            <a:pPr algn="ctr">
              <a:buClr>
                <a:srgbClr val="000000"/>
              </a:buClr>
              <a:buSzPts val="1400"/>
            </a:pPr>
            <a:r>
              <a:rPr lang="it-IT" sz="1600" dirty="0">
                <a:highlight>
                  <a:schemeClr val="lt1"/>
                </a:highlight>
              </a:rPr>
              <a:t>4</a:t>
            </a:r>
            <a:r>
              <a:rPr lang="it-IT" sz="1600" baseline="30000" dirty="0">
                <a:solidFill>
                  <a:srgbClr val="000000"/>
                </a:solidFill>
                <a:highlight>
                  <a:schemeClr val="lt1"/>
                </a:highlight>
                <a:sym typeface="Arial"/>
              </a:rPr>
              <a:t>h</a:t>
            </a:r>
            <a:r>
              <a:rPr lang="it-IT" sz="1600" dirty="0">
                <a:solidFill>
                  <a:srgbClr val="000000"/>
                </a:solidFill>
                <a:highlight>
                  <a:schemeClr val="lt1"/>
                </a:highlight>
                <a:sym typeface="Arial"/>
              </a:rPr>
              <a:t> </a:t>
            </a:r>
            <a:r>
              <a:rPr lang="it-IT" sz="1600" dirty="0" err="1">
                <a:solidFill>
                  <a:srgbClr val="000000"/>
                </a:solidFill>
                <a:highlight>
                  <a:schemeClr val="lt1"/>
                </a:highlight>
                <a:sym typeface="Arial"/>
              </a:rPr>
              <a:t>D</a:t>
            </a:r>
            <a:r>
              <a:rPr lang="it-IT" sz="1600" dirty="0" err="1">
                <a:solidFill>
                  <a:srgbClr val="000000"/>
                </a:solidFill>
                <a:sym typeface="Arial"/>
              </a:rPr>
              <a:t>ecember</a:t>
            </a:r>
            <a:r>
              <a:rPr lang="it-IT" sz="1600" dirty="0">
                <a:solidFill>
                  <a:srgbClr val="000000"/>
                </a:solidFill>
                <a:sym typeface="Arial"/>
              </a:rPr>
              <a:t> 2024 - Jesolo</a:t>
            </a:r>
            <a:endParaRPr sz="1600" dirty="0">
              <a:solidFill>
                <a:srgbClr val="000000"/>
              </a:solidFil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3161bc221bf_2_71"/>
          <p:cNvSpPr/>
          <p:nvPr/>
        </p:nvSpPr>
        <p:spPr>
          <a:xfrm>
            <a:off x="225200" y="1552499"/>
            <a:ext cx="2280800" cy="1458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chemeClr val="dk1"/>
              </a:buClr>
              <a:buSzPts val="900"/>
            </a:pPr>
            <a:r>
              <a:rPr lang="it-IT" sz="1600" b="1" dirty="0" err="1">
                <a:solidFill>
                  <a:srgbClr val="FFFFFF"/>
                </a:solidFill>
                <a:latin typeface="Roboto"/>
                <a:ea typeface="Roboto"/>
                <a:cs typeface="Roboto"/>
                <a:sym typeface="Roboto"/>
              </a:rPr>
              <a:t>Regional</a:t>
            </a:r>
            <a:r>
              <a:rPr lang="it-IT" sz="1600" b="1" dirty="0">
                <a:solidFill>
                  <a:srgbClr val="FFFFFF"/>
                </a:solidFill>
                <a:latin typeface="Roboto"/>
                <a:ea typeface="Roboto"/>
                <a:cs typeface="Roboto"/>
                <a:sym typeface="Roboto"/>
              </a:rPr>
              <a:t> executive </a:t>
            </a:r>
            <a:r>
              <a:rPr lang="it-IT" sz="1600" b="1" dirty="0" err="1">
                <a:solidFill>
                  <a:srgbClr val="FFFFFF"/>
                </a:solidFill>
                <a:latin typeface="Roboto"/>
                <a:ea typeface="Roboto"/>
                <a:cs typeface="Roboto"/>
                <a:sym typeface="Roboto"/>
              </a:rPr>
              <a:t>procedures</a:t>
            </a:r>
            <a:endParaRPr sz="1867" dirty="0">
              <a:solidFill>
                <a:srgbClr val="000000"/>
              </a:solidFill>
              <a:latin typeface="Arial"/>
              <a:ea typeface="Arial"/>
              <a:cs typeface="Arial"/>
              <a:sym typeface="Arial"/>
            </a:endParaRPr>
          </a:p>
          <a:p>
            <a:pPr algn="r">
              <a:buClr>
                <a:schemeClr val="dk1"/>
              </a:buClr>
              <a:buSzPts val="900"/>
            </a:pPr>
            <a:r>
              <a:rPr lang="it-IT" sz="1600" b="1" dirty="0">
                <a:solidFill>
                  <a:srgbClr val="FFFFFF"/>
                </a:solidFill>
                <a:latin typeface="Roboto"/>
                <a:ea typeface="Roboto"/>
                <a:cs typeface="Roboto"/>
                <a:sym typeface="Roboto"/>
              </a:rPr>
              <a:t>(</a:t>
            </a:r>
            <a:r>
              <a:rPr lang="it-IT" sz="1600" b="1" dirty="0">
                <a:solidFill>
                  <a:schemeClr val="lt1"/>
                </a:solidFill>
                <a:latin typeface="Roboto"/>
                <a:ea typeface="Roboto"/>
                <a:cs typeface="Roboto"/>
                <a:sym typeface="Roboto"/>
              </a:rPr>
              <a:t>DGRV 1832/2021</a:t>
            </a:r>
            <a:r>
              <a:rPr lang="it-IT" sz="1600" b="1" dirty="0">
                <a:solidFill>
                  <a:srgbClr val="FF0000"/>
                </a:solidFill>
                <a:latin typeface="Roboto"/>
                <a:ea typeface="Roboto"/>
                <a:cs typeface="Roboto"/>
                <a:sym typeface="Roboto"/>
              </a:rPr>
              <a:t> </a:t>
            </a:r>
            <a:endParaRPr sz="1867" dirty="0">
              <a:solidFill>
                <a:srgbClr val="000000"/>
              </a:solidFill>
              <a:latin typeface="Arial"/>
              <a:ea typeface="Arial"/>
              <a:cs typeface="Arial"/>
              <a:sym typeface="Arial"/>
            </a:endParaRPr>
          </a:p>
          <a:p>
            <a:pPr algn="r">
              <a:buClr>
                <a:schemeClr val="dk1"/>
              </a:buClr>
              <a:buSzPts val="900"/>
            </a:pPr>
            <a:r>
              <a:rPr lang="it-IT" sz="1600" b="1" dirty="0">
                <a:solidFill>
                  <a:srgbClr val="FFFFFF"/>
                </a:solidFill>
                <a:latin typeface="Roboto"/>
                <a:ea typeface="Roboto"/>
                <a:cs typeface="Roboto"/>
                <a:sym typeface="Roboto"/>
              </a:rPr>
              <a:t>DGRV 680/2022</a:t>
            </a:r>
            <a:endParaRPr sz="1867" dirty="0">
              <a:solidFill>
                <a:srgbClr val="000000"/>
              </a:solidFill>
              <a:latin typeface="Arial"/>
              <a:ea typeface="Arial"/>
              <a:cs typeface="Arial"/>
              <a:sym typeface="Arial"/>
            </a:endParaRPr>
          </a:p>
          <a:p>
            <a:pPr algn="r">
              <a:buClr>
                <a:schemeClr val="dk1"/>
              </a:buClr>
              <a:buSzPts val="900"/>
            </a:pPr>
            <a:r>
              <a:rPr lang="it-IT" sz="1600" b="1" dirty="0">
                <a:solidFill>
                  <a:srgbClr val="FFFFFF"/>
                </a:solidFill>
                <a:latin typeface="Roboto"/>
                <a:ea typeface="Roboto"/>
                <a:cs typeface="Roboto"/>
                <a:sym typeface="Roboto"/>
              </a:rPr>
              <a:t>DDRV 86/2022)</a:t>
            </a:r>
            <a:endParaRPr sz="2133" b="1" dirty="0">
              <a:solidFill>
                <a:srgbClr val="FFFFFF"/>
              </a:solidFill>
              <a:latin typeface="Roboto"/>
              <a:ea typeface="Roboto"/>
              <a:cs typeface="Roboto"/>
              <a:sym typeface="Roboto"/>
            </a:endParaRPr>
          </a:p>
        </p:txBody>
      </p:sp>
      <p:sp>
        <p:nvSpPr>
          <p:cNvPr id="193" name="Google Shape;193;g3161bc221bf_2_71"/>
          <p:cNvSpPr/>
          <p:nvPr/>
        </p:nvSpPr>
        <p:spPr>
          <a:xfrm>
            <a:off x="2681967" y="1583236"/>
            <a:ext cx="9284800" cy="14584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buClr>
                <a:srgbClr val="000000"/>
              </a:buClr>
              <a:buSzPts val="1400"/>
            </a:pPr>
            <a:r>
              <a:rPr lang="it-IT" sz="1867" dirty="0">
                <a:solidFill>
                  <a:srgbClr val="000000"/>
                </a:solidFill>
                <a:latin typeface="Arial"/>
                <a:ea typeface="Arial"/>
                <a:cs typeface="Arial"/>
                <a:sym typeface="Arial"/>
              </a:rPr>
              <a:t>In 2021 </a:t>
            </a:r>
            <a:r>
              <a:rPr lang="it-IT" sz="2400" dirty="0"/>
              <a:t>Veneto </a:t>
            </a:r>
            <a:r>
              <a:rPr lang="it-IT" sz="2400" dirty="0" err="1"/>
              <a:t>Region</a:t>
            </a:r>
            <a:r>
              <a:rPr lang="it-IT" sz="2400" dirty="0"/>
              <a:t> </a:t>
            </a:r>
            <a:r>
              <a:rPr lang="it-IT" sz="1867" dirty="0" err="1">
                <a:solidFill>
                  <a:srgbClr val="000000"/>
                </a:solidFill>
                <a:latin typeface="Arial"/>
                <a:ea typeface="Arial"/>
                <a:cs typeface="Arial"/>
                <a:sym typeface="Arial"/>
              </a:rPr>
              <a:t>opened</a:t>
            </a:r>
            <a:r>
              <a:rPr lang="it-IT" sz="1867" dirty="0">
                <a:solidFill>
                  <a:srgbClr val="000000"/>
                </a:solidFill>
                <a:latin typeface="Arial"/>
                <a:ea typeface="Arial"/>
                <a:cs typeface="Arial"/>
                <a:sym typeface="Arial"/>
              </a:rPr>
              <a:t> a </a:t>
            </a:r>
            <a:r>
              <a:rPr lang="it-IT" sz="1867" dirty="0">
                <a:solidFill>
                  <a:srgbClr val="000000"/>
                </a:solidFill>
              </a:rPr>
              <a:t>call </a:t>
            </a:r>
            <a:r>
              <a:rPr lang="it-IT" sz="2400" dirty="0"/>
              <a:t>to</a:t>
            </a:r>
            <a:r>
              <a:rPr lang="it-IT" sz="1867" dirty="0">
                <a:solidFill>
                  <a:srgbClr val="000000"/>
                </a:solidFill>
                <a:latin typeface="Arial"/>
                <a:ea typeface="Arial"/>
                <a:cs typeface="Arial"/>
                <a:sym typeface="Arial"/>
              </a:rPr>
              <a:t> </a:t>
            </a:r>
            <a:r>
              <a:rPr lang="it-IT" sz="1867" dirty="0" err="1">
                <a:solidFill>
                  <a:srgbClr val="000000"/>
                </a:solidFill>
                <a:latin typeface="Arial"/>
                <a:ea typeface="Arial"/>
                <a:cs typeface="Arial"/>
                <a:sym typeface="Arial"/>
              </a:rPr>
              <a:t>identif</a:t>
            </a:r>
            <a:r>
              <a:rPr lang="it-IT" sz="2400" dirty="0" err="1"/>
              <a:t>y</a:t>
            </a:r>
            <a:r>
              <a:rPr lang="it-IT" sz="1867" dirty="0">
                <a:solidFill>
                  <a:srgbClr val="000000"/>
                </a:solidFill>
                <a:latin typeface="Arial"/>
                <a:ea typeface="Arial"/>
                <a:cs typeface="Arial"/>
                <a:sym typeface="Arial"/>
              </a:rPr>
              <a:t> </a:t>
            </a:r>
            <a:r>
              <a:rPr lang="it-IT" sz="1867" b="1" dirty="0">
                <a:solidFill>
                  <a:srgbClr val="000000"/>
                </a:solidFill>
                <a:latin typeface="Arial"/>
                <a:ea typeface="Arial"/>
                <a:cs typeface="Arial"/>
                <a:sym typeface="Arial"/>
              </a:rPr>
              <a:t>11 </a:t>
            </a:r>
            <a:r>
              <a:rPr lang="it-IT" sz="1867" b="1" dirty="0" err="1">
                <a:solidFill>
                  <a:srgbClr val="000000"/>
                </a:solidFill>
                <a:latin typeface="Arial"/>
                <a:ea typeface="Arial"/>
                <a:cs typeface="Arial"/>
                <a:sym typeface="Arial"/>
              </a:rPr>
              <a:t>Functional</a:t>
            </a:r>
            <a:r>
              <a:rPr lang="it-IT" sz="1867" b="1" dirty="0">
                <a:solidFill>
                  <a:srgbClr val="000000"/>
                </a:solidFill>
                <a:latin typeface="Arial"/>
                <a:ea typeface="Arial"/>
                <a:cs typeface="Arial"/>
                <a:sym typeface="Arial"/>
              </a:rPr>
              <a:t> </a:t>
            </a:r>
            <a:r>
              <a:rPr lang="it-IT" sz="2400" b="1" dirty="0"/>
              <a:t>U</a:t>
            </a:r>
            <a:r>
              <a:rPr lang="it-IT" sz="1867" b="1" dirty="0">
                <a:solidFill>
                  <a:srgbClr val="000000"/>
                </a:solidFill>
                <a:latin typeface="Arial"/>
                <a:ea typeface="Arial"/>
                <a:cs typeface="Arial"/>
                <a:sym typeface="Arial"/>
              </a:rPr>
              <a:t>rban </a:t>
            </a:r>
            <a:r>
              <a:rPr lang="it-IT" sz="1867" b="1" dirty="0" err="1">
                <a:solidFill>
                  <a:srgbClr val="000000"/>
                </a:solidFill>
                <a:latin typeface="Arial"/>
                <a:ea typeface="Arial"/>
                <a:cs typeface="Arial"/>
                <a:sym typeface="Arial"/>
              </a:rPr>
              <a:t>areas</a:t>
            </a:r>
            <a:r>
              <a:rPr lang="it-IT" sz="2400" b="1" dirty="0"/>
              <a:t>, </a:t>
            </a:r>
            <a:r>
              <a:rPr lang="it-IT" sz="2400" dirty="0" err="1"/>
              <a:t>composed</a:t>
            </a:r>
            <a:r>
              <a:rPr lang="it-IT" sz="2400" dirty="0"/>
              <a:t> of a</a:t>
            </a:r>
            <a:r>
              <a:rPr lang="it-IT" sz="2400" b="1" dirty="0"/>
              <a:t> </a:t>
            </a:r>
            <a:r>
              <a:rPr lang="it-IT" sz="2400" b="1" dirty="0" err="1"/>
              <a:t>coalition</a:t>
            </a:r>
            <a:r>
              <a:rPr lang="it-IT" sz="2400" b="1" dirty="0"/>
              <a:t> of </a:t>
            </a:r>
            <a:r>
              <a:rPr lang="it-IT" sz="2400" b="1" dirty="0" err="1"/>
              <a:t>municipalities</a:t>
            </a:r>
            <a:r>
              <a:rPr lang="it-IT" sz="2400" dirty="0"/>
              <a:t> (min. 6 </a:t>
            </a:r>
            <a:r>
              <a:rPr lang="it-IT" sz="2400" dirty="0" err="1"/>
              <a:t>max</a:t>
            </a:r>
            <a:r>
              <a:rPr lang="it-IT" sz="2400" dirty="0"/>
              <a:t> 11 </a:t>
            </a:r>
            <a:r>
              <a:rPr lang="it-IT" sz="2400" dirty="0" err="1"/>
              <a:t>municipalities</a:t>
            </a:r>
            <a:r>
              <a:rPr lang="it-IT" sz="2400" dirty="0"/>
              <a:t>, </a:t>
            </a:r>
            <a:r>
              <a:rPr lang="it-IT" sz="2400" dirty="0" err="1"/>
              <a:t>according</a:t>
            </a:r>
            <a:r>
              <a:rPr lang="it-IT" sz="2400" dirty="0"/>
              <a:t> to </a:t>
            </a:r>
            <a:r>
              <a:rPr lang="it-IT" sz="2400" dirty="0" err="1"/>
              <a:t>selected</a:t>
            </a:r>
            <a:r>
              <a:rPr lang="it-IT" sz="2400" dirty="0"/>
              <a:t> </a:t>
            </a:r>
            <a:r>
              <a:rPr lang="it-IT" sz="2400" dirty="0" err="1"/>
              <a:t>demographic</a:t>
            </a:r>
            <a:r>
              <a:rPr lang="it-IT" sz="2400" dirty="0"/>
              <a:t> and </a:t>
            </a:r>
            <a:r>
              <a:rPr lang="it-IT" sz="2400" dirty="0" err="1"/>
              <a:t>geographic</a:t>
            </a:r>
            <a:r>
              <a:rPr lang="it-IT" sz="2400" dirty="0"/>
              <a:t> </a:t>
            </a:r>
            <a:r>
              <a:rPr lang="it-IT" sz="2400" dirty="0" err="1"/>
              <a:t>criteria</a:t>
            </a:r>
            <a:r>
              <a:rPr lang="it-IT" sz="2400" dirty="0"/>
              <a:t>)</a:t>
            </a:r>
            <a:endParaRPr sz="1867" dirty="0">
              <a:solidFill>
                <a:schemeClr val="dk1"/>
              </a:solidFill>
              <a:latin typeface="Roboto"/>
              <a:ea typeface="Roboto"/>
              <a:cs typeface="Roboto"/>
              <a:sym typeface="Roboto"/>
            </a:endParaRPr>
          </a:p>
        </p:txBody>
      </p:sp>
      <p:pic>
        <p:nvPicPr>
          <p:cNvPr id="194" name="Google Shape;194;g3161bc221bf_2_71"/>
          <p:cNvPicPr preferRelativeResize="0"/>
          <p:nvPr/>
        </p:nvPicPr>
        <p:blipFill rotWithShape="1">
          <a:blip r:embed="rId4">
            <a:alphaModFix/>
          </a:blip>
          <a:srcRect/>
          <a:stretch/>
        </p:blipFill>
        <p:spPr>
          <a:xfrm>
            <a:off x="207432" y="6294991"/>
            <a:ext cx="3098731" cy="430967"/>
          </a:xfrm>
          <a:prstGeom prst="rect">
            <a:avLst/>
          </a:prstGeom>
          <a:noFill/>
          <a:ln>
            <a:noFill/>
          </a:ln>
        </p:spPr>
      </p:pic>
      <p:pic>
        <p:nvPicPr>
          <p:cNvPr id="195" name="Google Shape;195;g3161bc221bf_2_71"/>
          <p:cNvPicPr preferRelativeResize="0"/>
          <p:nvPr/>
        </p:nvPicPr>
        <p:blipFill rotWithShape="1">
          <a:blip r:embed="rId5">
            <a:alphaModFix/>
          </a:blip>
          <a:srcRect/>
          <a:stretch/>
        </p:blipFill>
        <p:spPr>
          <a:xfrm>
            <a:off x="8999049" y="6212741"/>
            <a:ext cx="2827192" cy="576000"/>
          </a:xfrm>
          <a:prstGeom prst="rect">
            <a:avLst/>
          </a:prstGeom>
          <a:noFill/>
          <a:ln>
            <a:noFill/>
          </a:ln>
        </p:spPr>
      </p:pic>
      <p:pic>
        <p:nvPicPr>
          <p:cNvPr id="196" name="Google Shape;196;g3161bc221bf_2_71"/>
          <p:cNvPicPr preferRelativeResize="0"/>
          <p:nvPr/>
        </p:nvPicPr>
        <p:blipFill rotWithShape="1">
          <a:blip r:embed="rId4">
            <a:alphaModFix/>
          </a:blip>
          <a:srcRect/>
          <a:stretch/>
        </p:blipFill>
        <p:spPr>
          <a:xfrm>
            <a:off x="207432" y="6294991"/>
            <a:ext cx="3098731" cy="430967"/>
          </a:xfrm>
          <a:prstGeom prst="rect">
            <a:avLst/>
          </a:prstGeom>
          <a:noFill/>
          <a:ln>
            <a:noFill/>
          </a:ln>
        </p:spPr>
      </p:pic>
      <p:sp>
        <p:nvSpPr>
          <p:cNvPr id="197" name="Google Shape;197;g3161bc221bf_2_71"/>
          <p:cNvSpPr/>
          <p:nvPr/>
        </p:nvSpPr>
        <p:spPr>
          <a:xfrm>
            <a:off x="272633" y="200667"/>
            <a:ext cx="11701200" cy="926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21900" tIns="60900" rIns="121900" bIns="60900" anchor="ctr" anchorCtr="0">
            <a:noAutofit/>
          </a:bodyPr>
          <a:lstStyle/>
          <a:p>
            <a:pPr algn="r">
              <a:buClr>
                <a:schemeClr val="dk1"/>
              </a:buClr>
              <a:buSzPts val="2200"/>
            </a:pPr>
            <a:r>
              <a:rPr lang="it-IT" sz="2933" dirty="0">
                <a:solidFill>
                  <a:schemeClr val="dk1"/>
                </a:solidFill>
                <a:latin typeface="Roboto"/>
                <a:ea typeface="Roboto"/>
                <a:cs typeface="Roboto"/>
                <a:sym typeface="Roboto"/>
              </a:rPr>
              <a:t>The procedure to </a:t>
            </a:r>
            <a:r>
              <a:rPr lang="it-IT" sz="2933" dirty="0" err="1">
                <a:solidFill>
                  <a:schemeClr val="dk1"/>
                </a:solidFill>
                <a:latin typeface="Roboto"/>
                <a:ea typeface="Roboto"/>
                <a:cs typeface="Roboto"/>
                <a:sym typeface="Roboto"/>
              </a:rPr>
              <a:t>select</a:t>
            </a:r>
            <a:r>
              <a:rPr lang="it-IT" sz="2933" dirty="0">
                <a:solidFill>
                  <a:schemeClr val="dk1"/>
                </a:solidFill>
                <a:latin typeface="Roboto"/>
                <a:ea typeface="Roboto"/>
                <a:cs typeface="Roboto"/>
                <a:sym typeface="Roboto"/>
              </a:rPr>
              <a:t> the Urban </a:t>
            </a:r>
            <a:r>
              <a:rPr lang="it-IT" sz="2933" dirty="0" err="1">
                <a:solidFill>
                  <a:schemeClr val="dk1"/>
                </a:solidFill>
                <a:latin typeface="Roboto"/>
                <a:ea typeface="Roboto"/>
                <a:cs typeface="Roboto"/>
                <a:sym typeface="Roboto"/>
              </a:rPr>
              <a:t>Areas</a:t>
            </a:r>
            <a:endParaRPr sz="2800" dirty="0">
              <a:solidFill>
                <a:srgbClr val="1F1F1F"/>
              </a:solidFill>
              <a:highlight>
                <a:srgbClr val="F8F9FA"/>
              </a:highlight>
              <a:latin typeface="Arial"/>
              <a:ea typeface="Arial"/>
              <a:cs typeface="Arial"/>
              <a:sym typeface="Arial"/>
            </a:endParaRPr>
          </a:p>
        </p:txBody>
      </p:sp>
      <p:sp>
        <p:nvSpPr>
          <p:cNvPr id="198" name="Google Shape;198;g3161bc221bf_2_71"/>
          <p:cNvSpPr/>
          <p:nvPr/>
        </p:nvSpPr>
        <p:spPr>
          <a:xfrm>
            <a:off x="395768" y="308469"/>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buClr>
                <a:schemeClr val="dk1"/>
              </a:buClr>
              <a:buSzPts val="900"/>
            </a:pPr>
            <a:r>
              <a:rPr lang="it-IT" sz="2667" b="1">
                <a:solidFill>
                  <a:srgbClr val="FFFFFF"/>
                </a:solidFill>
                <a:latin typeface="Roboto"/>
                <a:ea typeface="Roboto"/>
                <a:cs typeface="Roboto"/>
                <a:sym typeface="Roboto"/>
              </a:rPr>
              <a:t>  </a:t>
            </a:r>
            <a:endParaRPr sz="2667" b="1">
              <a:solidFill>
                <a:srgbClr val="FFFFFF"/>
              </a:solidFill>
              <a:latin typeface="Roboto"/>
              <a:ea typeface="Roboto"/>
              <a:cs typeface="Roboto"/>
              <a:sym typeface="Roboto"/>
            </a:endParaRPr>
          </a:p>
        </p:txBody>
      </p:sp>
      <p:sp>
        <p:nvSpPr>
          <p:cNvPr id="199" name="Google Shape;199;g3161bc221bf_2_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25</a:t>
            </a:fld>
            <a:endParaRPr b="1">
              <a:solidFill>
                <a:schemeClr val="lt1"/>
              </a:solidFill>
            </a:endParaRPr>
          </a:p>
        </p:txBody>
      </p:sp>
      <p:sp>
        <p:nvSpPr>
          <p:cNvPr id="200" name="Google Shape;200;g3161bc221bf_2_71"/>
          <p:cNvSpPr/>
          <p:nvPr/>
        </p:nvSpPr>
        <p:spPr>
          <a:xfrm>
            <a:off x="2681984" y="3447250"/>
            <a:ext cx="9284800" cy="2679229"/>
          </a:xfrm>
          <a:prstGeom prst="roundRect">
            <a:avLst>
              <a:gd name="adj" fmla="val 9216"/>
            </a:avLst>
          </a:prstGeom>
          <a:solidFill>
            <a:srgbClr val="FFFFFF"/>
          </a:solidFill>
          <a:ln w="9525" cap="flat" cmpd="sng">
            <a:solidFill>
              <a:srgbClr val="C00000"/>
            </a:solidFill>
            <a:prstDash val="solid"/>
            <a:round/>
            <a:headEnd type="none" w="sm" len="sm"/>
            <a:tailEnd type="none" w="sm" len="sm"/>
          </a:ln>
        </p:spPr>
        <p:txBody>
          <a:bodyPr spcFirstLastPara="1" wrap="square" lIns="45733" tIns="22867" rIns="45733" bIns="22867" anchor="ctr" anchorCtr="0">
            <a:noAutofit/>
          </a:bodyPr>
          <a:lstStyle/>
          <a:p>
            <a:pPr marL="609585" marR="50799" indent="-423323">
              <a:lnSpc>
                <a:spcPct val="128571"/>
              </a:lnSpc>
              <a:buSzPts val="1400"/>
              <a:buChar char="●"/>
            </a:pPr>
            <a:r>
              <a:rPr lang="it-IT" sz="1867" dirty="0" err="1">
                <a:solidFill>
                  <a:srgbClr val="000000"/>
                </a:solidFill>
              </a:rPr>
              <a:t>Sustainable</a:t>
            </a:r>
            <a:r>
              <a:rPr lang="it-IT" sz="1867" dirty="0">
                <a:solidFill>
                  <a:srgbClr val="000000"/>
                </a:solidFill>
              </a:rPr>
              <a:t> Urban Development (SUD) </a:t>
            </a:r>
            <a:r>
              <a:rPr lang="it-IT" sz="1867" dirty="0" err="1">
                <a:solidFill>
                  <a:srgbClr val="000000"/>
                </a:solidFill>
              </a:rPr>
              <a:t>involves</a:t>
            </a:r>
            <a:r>
              <a:rPr lang="it-IT" sz="1867" dirty="0">
                <a:solidFill>
                  <a:srgbClr val="000000"/>
                </a:solidFill>
              </a:rPr>
              <a:t> a </a:t>
            </a:r>
            <a:r>
              <a:rPr lang="it-IT" sz="1867" dirty="0" err="1">
                <a:solidFill>
                  <a:srgbClr val="000000"/>
                </a:solidFill>
              </a:rPr>
              <a:t>total</a:t>
            </a:r>
            <a:r>
              <a:rPr lang="it-IT" sz="1867" dirty="0">
                <a:solidFill>
                  <a:srgbClr val="000000"/>
                </a:solidFill>
              </a:rPr>
              <a:t> of </a:t>
            </a:r>
            <a:r>
              <a:rPr lang="it-IT" sz="1867" b="1" dirty="0">
                <a:solidFill>
                  <a:srgbClr val="000000"/>
                </a:solidFill>
              </a:rPr>
              <a:t>125 </a:t>
            </a:r>
            <a:r>
              <a:rPr lang="it-IT" sz="1867" b="1" dirty="0" err="1">
                <a:solidFill>
                  <a:srgbClr val="000000"/>
                </a:solidFill>
              </a:rPr>
              <a:t>municipalities</a:t>
            </a:r>
            <a:r>
              <a:rPr lang="it-IT" sz="1867" dirty="0">
                <a:solidFill>
                  <a:srgbClr val="000000"/>
                </a:solidFill>
              </a:rPr>
              <a:t> and </a:t>
            </a:r>
            <a:r>
              <a:rPr lang="it-IT" sz="1867" b="1" dirty="0" err="1">
                <a:solidFill>
                  <a:srgbClr val="000000"/>
                </a:solidFill>
              </a:rPr>
              <a:t>approximately</a:t>
            </a:r>
            <a:r>
              <a:rPr lang="it-IT" sz="1867" b="1" dirty="0">
                <a:solidFill>
                  <a:srgbClr val="000000"/>
                </a:solidFill>
              </a:rPr>
              <a:t> 2.5 </a:t>
            </a:r>
            <a:r>
              <a:rPr lang="it-IT" sz="1867" b="1" dirty="0" err="1">
                <a:solidFill>
                  <a:srgbClr val="000000"/>
                </a:solidFill>
              </a:rPr>
              <a:t>million</a:t>
            </a:r>
            <a:r>
              <a:rPr lang="it-IT" sz="1867" b="1" dirty="0">
                <a:solidFill>
                  <a:srgbClr val="000000"/>
                </a:solidFill>
              </a:rPr>
              <a:t> </a:t>
            </a:r>
            <a:r>
              <a:rPr lang="it-IT" sz="1867" b="1" dirty="0" err="1">
                <a:solidFill>
                  <a:srgbClr val="000000"/>
                </a:solidFill>
              </a:rPr>
              <a:t>inhabitants</a:t>
            </a:r>
            <a:r>
              <a:rPr lang="it-IT" sz="1867" dirty="0">
                <a:solidFill>
                  <a:srgbClr val="000000"/>
                </a:solidFill>
              </a:rPr>
              <a:t> (</a:t>
            </a:r>
            <a:r>
              <a:rPr lang="it-IT" sz="1867" dirty="0" err="1">
                <a:solidFill>
                  <a:srgbClr val="000000"/>
                </a:solidFill>
              </a:rPr>
              <a:t>almost</a:t>
            </a:r>
            <a:r>
              <a:rPr lang="it-IT" sz="1867" dirty="0">
                <a:solidFill>
                  <a:srgbClr val="000000"/>
                </a:solidFill>
              </a:rPr>
              <a:t> </a:t>
            </a:r>
            <a:r>
              <a:rPr lang="it-IT" sz="1867" dirty="0" err="1">
                <a:solidFill>
                  <a:srgbClr val="000000"/>
                </a:solidFill>
              </a:rPr>
              <a:t>half</a:t>
            </a:r>
            <a:r>
              <a:rPr lang="it-IT" sz="1867" dirty="0">
                <a:solidFill>
                  <a:srgbClr val="000000"/>
                </a:solidFill>
              </a:rPr>
              <a:t> of the </a:t>
            </a:r>
            <a:r>
              <a:rPr lang="it-IT" sz="1867" dirty="0" err="1">
                <a:solidFill>
                  <a:srgbClr val="000000"/>
                </a:solidFill>
              </a:rPr>
              <a:t>Veneto’s</a:t>
            </a:r>
            <a:r>
              <a:rPr lang="it-IT" sz="1867" dirty="0">
                <a:solidFill>
                  <a:srgbClr val="000000"/>
                </a:solidFill>
              </a:rPr>
              <a:t> </a:t>
            </a:r>
            <a:r>
              <a:rPr lang="it-IT" sz="1867" dirty="0" err="1">
                <a:solidFill>
                  <a:srgbClr val="000000"/>
                </a:solidFill>
              </a:rPr>
              <a:t>population</a:t>
            </a:r>
            <a:r>
              <a:rPr lang="it-IT" sz="1867" dirty="0">
                <a:solidFill>
                  <a:srgbClr val="000000"/>
                </a:solidFill>
              </a:rPr>
              <a:t>) </a:t>
            </a:r>
            <a:r>
              <a:rPr lang="it-IT" sz="2400" dirty="0" err="1"/>
              <a:t>within</a:t>
            </a:r>
            <a:r>
              <a:rPr lang="it-IT" sz="2400" dirty="0"/>
              <a:t> </a:t>
            </a:r>
            <a:r>
              <a:rPr lang="it-IT" sz="1867" dirty="0">
                <a:solidFill>
                  <a:srgbClr val="000000"/>
                </a:solidFill>
              </a:rPr>
              <a:t>the 11 </a:t>
            </a:r>
            <a:r>
              <a:rPr lang="it-IT" sz="1867" dirty="0" err="1">
                <a:solidFill>
                  <a:srgbClr val="000000"/>
                </a:solidFill>
              </a:rPr>
              <a:t>functional</a:t>
            </a:r>
            <a:r>
              <a:rPr lang="it-IT" sz="1867" dirty="0">
                <a:solidFill>
                  <a:srgbClr val="000000"/>
                </a:solidFill>
              </a:rPr>
              <a:t> </a:t>
            </a:r>
            <a:r>
              <a:rPr lang="it-IT" sz="1867" dirty="0" err="1">
                <a:solidFill>
                  <a:srgbClr val="000000"/>
                </a:solidFill>
              </a:rPr>
              <a:t>urban</a:t>
            </a:r>
            <a:r>
              <a:rPr lang="it-IT" sz="1867" dirty="0">
                <a:solidFill>
                  <a:srgbClr val="000000"/>
                </a:solidFill>
              </a:rPr>
              <a:t> </a:t>
            </a:r>
            <a:r>
              <a:rPr lang="it-IT" sz="1867" dirty="0" err="1">
                <a:solidFill>
                  <a:srgbClr val="000000"/>
                </a:solidFill>
              </a:rPr>
              <a:t>areas</a:t>
            </a:r>
            <a:r>
              <a:rPr lang="it-IT" sz="1867" dirty="0">
                <a:solidFill>
                  <a:srgbClr val="000000"/>
                </a:solidFill>
              </a:rPr>
              <a:t>. </a:t>
            </a:r>
            <a:endParaRPr sz="1867" dirty="0">
              <a:solidFill>
                <a:srgbClr val="000000"/>
              </a:solidFill>
            </a:endParaRPr>
          </a:p>
          <a:p>
            <a:pPr marL="609585" marR="50799" indent="-423323">
              <a:lnSpc>
                <a:spcPct val="128571"/>
              </a:lnSpc>
              <a:buSzPts val="1400"/>
              <a:buChar char="●"/>
            </a:pPr>
            <a:r>
              <a:rPr lang="it-IT" sz="1867" dirty="0">
                <a:solidFill>
                  <a:srgbClr val="000000"/>
                </a:solidFill>
              </a:rPr>
              <a:t>For </a:t>
            </a:r>
            <a:r>
              <a:rPr lang="it-IT" sz="1867" dirty="0" err="1">
                <a:solidFill>
                  <a:srgbClr val="000000"/>
                </a:solidFill>
              </a:rPr>
              <a:t>each</a:t>
            </a:r>
            <a:r>
              <a:rPr lang="it-IT" sz="1867" dirty="0">
                <a:solidFill>
                  <a:srgbClr val="000000"/>
                </a:solidFill>
              </a:rPr>
              <a:t> Area, a </a:t>
            </a:r>
            <a:r>
              <a:rPr lang="it-IT" sz="1867" dirty="0" err="1">
                <a:solidFill>
                  <a:srgbClr val="000000"/>
                </a:solidFill>
              </a:rPr>
              <a:t>Strategy</a:t>
            </a:r>
            <a:r>
              <a:rPr lang="it-IT" sz="1867" dirty="0">
                <a:solidFill>
                  <a:srgbClr val="000000"/>
                </a:solidFill>
              </a:rPr>
              <a:t> (</a:t>
            </a:r>
            <a:r>
              <a:rPr lang="it-IT" sz="2400" dirty="0"/>
              <a:t>“</a:t>
            </a:r>
            <a:r>
              <a:rPr lang="it-IT" sz="1867" b="1" dirty="0">
                <a:solidFill>
                  <a:srgbClr val="000000"/>
                </a:solidFill>
              </a:rPr>
              <a:t>SUD</a:t>
            </a:r>
            <a:r>
              <a:rPr lang="it-IT" sz="2400" b="1" dirty="0"/>
              <a:t>I</a:t>
            </a:r>
            <a:r>
              <a:rPr lang="it-IT" sz="1867" b="1" dirty="0">
                <a:solidFill>
                  <a:srgbClr val="000000"/>
                </a:solidFill>
              </a:rPr>
              <a:t>S</a:t>
            </a:r>
            <a:r>
              <a:rPr lang="it-IT" sz="2400" b="1" dirty="0"/>
              <a:t>”</a:t>
            </a:r>
            <a:r>
              <a:rPr lang="it-IT" sz="2400" dirty="0"/>
              <a:t>)</a:t>
            </a:r>
            <a:r>
              <a:rPr lang="it-IT" sz="1867" dirty="0">
                <a:solidFill>
                  <a:srgbClr val="000000"/>
                </a:solidFill>
              </a:rPr>
              <a:t> </a:t>
            </a:r>
            <a:r>
              <a:rPr lang="it-IT" sz="2400" dirty="0" err="1"/>
              <a:t>was</a:t>
            </a:r>
            <a:r>
              <a:rPr lang="it-IT" sz="2400" b="1" dirty="0"/>
              <a:t> </a:t>
            </a:r>
            <a:r>
              <a:rPr lang="it-IT" sz="2400" b="1" dirty="0" err="1"/>
              <a:t>approved</a:t>
            </a:r>
            <a:r>
              <a:rPr lang="it-IT" sz="2400" b="1" dirty="0"/>
              <a:t>.</a:t>
            </a:r>
            <a:endParaRPr sz="1867" dirty="0">
              <a:solidFill>
                <a:srgbClr val="000000"/>
              </a:solidFill>
            </a:endParaRPr>
          </a:p>
          <a:p>
            <a:pPr marL="609585" marR="50799" indent="-423323">
              <a:lnSpc>
                <a:spcPct val="128571"/>
              </a:lnSpc>
              <a:buSzPts val="1400"/>
              <a:buChar char="●"/>
            </a:pPr>
            <a:r>
              <a:rPr lang="it-IT" sz="1867" dirty="0" err="1">
                <a:solidFill>
                  <a:srgbClr val="000000"/>
                </a:solidFill>
              </a:rPr>
              <a:t>Each</a:t>
            </a:r>
            <a:r>
              <a:rPr lang="it-IT" sz="1867" dirty="0">
                <a:solidFill>
                  <a:srgbClr val="000000"/>
                </a:solidFill>
              </a:rPr>
              <a:t> Area </a:t>
            </a:r>
            <a:r>
              <a:rPr lang="it-IT" sz="1867" dirty="0" err="1">
                <a:solidFill>
                  <a:srgbClr val="000000"/>
                </a:solidFill>
              </a:rPr>
              <a:t>has</a:t>
            </a:r>
            <a:r>
              <a:rPr lang="it-IT" sz="1867" dirty="0">
                <a:solidFill>
                  <a:srgbClr val="000000"/>
                </a:solidFill>
              </a:rPr>
              <a:t> an </a:t>
            </a:r>
            <a:r>
              <a:rPr lang="it-IT" sz="1867" b="1" dirty="0">
                <a:solidFill>
                  <a:srgbClr val="000000"/>
                </a:solidFill>
              </a:rPr>
              <a:t>Urban Authority (UA)</a:t>
            </a:r>
            <a:r>
              <a:rPr lang="it-IT" sz="1867" dirty="0">
                <a:solidFill>
                  <a:srgbClr val="000000"/>
                </a:solidFill>
              </a:rPr>
              <a:t> </a:t>
            </a:r>
            <a:r>
              <a:rPr lang="it-IT" sz="1867" dirty="0" err="1">
                <a:solidFill>
                  <a:srgbClr val="000000"/>
                </a:solidFill>
              </a:rPr>
              <a:t>as</a:t>
            </a:r>
            <a:r>
              <a:rPr lang="it-IT" sz="2400" dirty="0"/>
              <a:t> </a:t>
            </a:r>
            <a:r>
              <a:rPr lang="it-IT" sz="2400" dirty="0" err="1"/>
              <a:t>institutional</a:t>
            </a:r>
            <a:r>
              <a:rPr lang="it-IT" sz="2400" dirty="0"/>
              <a:t> </a:t>
            </a:r>
            <a:r>
              <a:rPr lang="it-IT" sz="1867" dirty="0">
                <a:solidFill>
                  <a:srgbClr val="000000"/>
                </a:solidFill>
              </a:rPr>
              <a:t>leader</a:t>
            </a:r>
            <a:r>
              <a:rPr lang="it-IT" sz="2400" dirty="0"/>
              <a:t> of the </a:t>
            </a:r>
            <a:r>
              <a:rPr lang="it-IT" sz="2400" dirty="0" err="1"/>
              <a:t>coalition</a:t>
            </a:r>
            <a:r>
              <a:rPr lang="it-IT" sz="2400" dirty="0"/>
              <a:t>.</a:t>
            </a:r>
            <a:endParaRPr sz="1867" dirty="0">
              <a:solidFill>
                <a:srgbClr val="000000"/>
              </a:solidFill>
              <a:latin typeface="Titillium Web"/>
              <a:ea typeface="Titillium Web"/>
              <a:cs typeface="Titillium Web"/>
              <a:sym typeface="Titillium Web"/>
            </a:endParaRPr>
          </a:p>
        </p:txBody>
      </p:sp>
      <p:sp>
        <p:nvSpPr>
          <p:cNvPr id="201" name="Google Shape;201;g3161bc221bf_2_71"/>
          <p:cNvSpPr/>
          <p:nvPr/>
        </p:nvSpPr>
        <p:spPr>
          <a:xfrm>
            <a:off x="207432" y="3847102"/>
            <a:ext cx="2280800" cy="1392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chemeClr val="dk1"/>
              </a:buClr>
              <a:buSzPts val="1100"/>
            </a:pPr>
            <a:endParaRPr sz="2133" b="1" dirty="0">
              <a:solidFill>
                <a:srgbClr val="FFFFFF"/>
              </a:solidFill>
              <a:latin typeface="Roboto"/>
              <a:ea typeface="Roboto"/>
              <a:cs typeface="Roboto"/>
              <a:sym typeface="Roboto"/>
            </a:endParaRPr>
          </a:p>
          <a:p>
            <a:pPr algn="r">
              <a:buClr>
                <a:schemeClr val="dk1"/>
              </a:buClr>
              <a:buSzPts val="1100"/>
            </a:pPr>
            <a:endParaRPr sz="2133" b="1" dirty="0">
              <a:solidFill>
                <a:srgbClr val="FFFFFF"/>
              </a:solidFill>
              <a:latin typeface="Roboto"/>
              <a:ea typeface="Roboto"/>
              <a:cs typeface="Roboto"/>
              <a:sym typeface="Roboto"/>
            </a:endParaRPr>
          </a:p>
          <a:p>
            <a:pPr algn="r">
              <a:buClr>
                <a:schemeClr val="dk1"/>
              </a:buClr>
              <a:buSzPts val="1100"/>
            </a:pPr>
            <a:endParaRPr sz="2133" b="1" dirty="0">
              <a:solidFill>
                <a:srgbClr val="FFFFFF"/>
              </a:solidFill>
              <a:latin typeface="Roboto"/>
              <a:ea typeface="Roboto"/>
              <a:cs typeface="Roboto"/>
              <a:sym typeface="Roboto"/>
            </a:endParaRPr>
          </a:p>
          <a:p>
            <a:pPr algn="r">
              <a:buClr>
                <a:schemeClr val="dk1"/>
              </a:buClr>
              <a:buSzPts val="1100"/>
            </a:pPr>
            <a:r>
              <a:rPr lang="it-IT" sz="1733" b="1" dirty="0">
                <a:solidFill>
                  <a:srgbClr val="FFFFFF"/>
                </a:solidFill>
                <a:latin typeface="Roboto"/>
                <a:ea typeface="Roboto"/>
                <a:cs typeface="Roboto"/>
                <a:sym typeface="Roboto"/>
              </a:rPr>
              <a:t>TERRITORY AND CITIZENS INVOLVED</a:t>
            </a:r>
            <a:endParaRPr sz="1733" b="1" dirty="0">
              <a:solidFill>
                <a:srgbClr val="FFFFFF"/>
              </a:solidFill>
              <a:latin typeface="Roboto"/>
              <a:ea typeface="Roboto"/>
              <a:cs typeface="Roboto"/>
              <a:sym typeface="Roboto"/>
            </a:endParaRPr>
          </a:p>
          <a:p>
            <a:pPr algn="r">
              <a:buClr>
                <a:schemeClr val="dk1"/>
              </a:buClr>
              <a:buSzPts val="1100"/>
            </a:pPr>
            <a:endParaRPr sz="2133" b="1" dirty="0">
              <a:solidFill>
                <a:srgbClr val="FFFFFF"/>
              </a:solidFill>
              <a:latin typeface="Roboto"/>
              <a:ea typeface="Roboto"/>
              <a:cs typeface="Roboto"/>
              <a:sym typeface="Roboto"/>
            </a:endParaRPr>
          </a:p>
          <a:p>
            <a:pPr algn="r">
              <a:buClr>
                <a:schemeClr val="dk1"/>
              </a:buClr>
              <a:buSzPts val="900"/>
            </a:pPr>
            <a:endParaRPr sz="2133" b="1" dirty="0">
              <a:solidFill>
                <a:srgbClr val="FFFFFF"/>
              </a:solidFill>
              <a:latin typeface="Roboto"/>
              <a:ea typeface="Roboto"/>
              <a:cs typeface="Roboto"/>
              <a:sym typeface="Roboto"/>
            </a:endParaRPr>
          </a:p>
          <a:p>
            <a:pPr algn="r">
              <a:buClr>
                <a:schemeClr val="dk1"/>
              </a:buClr>
              <a:buSzPts val="900"/>
            </a:pPr>
            <a:endParaRPr sz="2133" b="1" dirty="0">
              <a:solidFill>
                <a:srgbClr val="FFFFFF"/>
              </a:solidFill>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315f6f114c2_1_844"/>
          <p:cNvPicPr preferRelativeResize="0"/>
          <p:nvPr/>
        </p:nvPicPr>
        <p:blipFill rotWithShape="1">
          <a:blip r:embed="rId3">
            <a:alphaModFix/>
          </a:blip>
          <a:srcRect/>
          <a:stretch/>
        </p:blipFill>
        <p:spPr>
          <a:xfrm>
            <a:off x="40043" y="917667"/>
            <a:ext cx="4430732" cy="4281491"/>
          </a:xfrm>
          <a:prstGeom prst="rect">
            <a:avLst/>
          </a:prstGeom>
          <a:noFill/>
          <a:ln>
            <a:noFill/>
          </a:ln>
        </p:spPr>
      </p:pic>
      <p:sp>
        <p:nvSpPr>
          <p:cNvPr id="211" name="Google Shape;211;g315f6f114c2_1_844"/>
          <p:cNvSpPr/>
          <p:nvPr/>
        </p:nvSpPr>
        <p:spPr>
          <a:xfrm>
            <a:off x="4283431" y="966467"/>
            <a:ext cx="7400800" cy="4569600"/>
          </a:xfrm>
          <a:prstGeom prst="roundRect">
            <a:avLst>
              <a:gd name="adj" fmla="val 16667"/>
            </a:avLst>
          </a:prstGeom>
          <a:noFill/>
          <a:ln>
            <a:noFill/>
          </a:ln>
        </p:spPr>
        <p:txBody>
          <a:bodyPr spcFirstLastPara="1" wrap="square" lIns="60967" tIns="60967" rIns="60967" bIns="60967" anchor="t" anchorCtr="0">
            <a:noAutofit/>
          </a:bodyPr>
          <a:lstStyle/>
          <a:p>
            <a:pPr>
              <a:buClr>
                <a:srgbClr val="000000"/>
              </a:buClr>
              <a:buSzPts val="800"/>
            </a:pPr>
            <a:r>
              <a:rPr lang="it-IT" sz="2400" b="1" dirty="0">
                <a:solidFill>
                  <a:srgbClr val="115BCC"/>
                </a:solidFill>
                <a:latin typeface="Titillium Web"/>
                <a:ea typeface="Titillium Web"/>
                <a:cs typeface="Titillium Web"/>
                <a:sym typeface="Titillium Web"/>
              </a:rPr>
              <a:t>ASOLANO-CASTELLANA-MONTEBELLUNESE </a:t>
            </a:r>
            <a:endParaRPr sz="2400" b="1" dirty="0">
              <a:solidFill>
                <a:srgbClr val="115BCC"/>
              </a:solidFill>
              <a:latin typeface="Titillium Web"/>
              <a:ea typeface="Titillium Web"/>
              <a:cs typeface="Titillium Web"/>
              <a:sym typeface="Titillium Web"/>
            </a:endParaRPr>
          </a:p>
          <a:p>
            <a:pPr>
              <a:buClr>
                <a:srgbClr val="000000"/>
              </a:buClr>
              <a:buSzPts val="800"/>
            </a:pPr>
            <a:r>
              <a:rPr lang="it-IT" sz="1733" i="1" dirty="0">
                <a:solidFill>
                  <a:srgbClr val="115BCC"/>
                </a:solidFill>
                <a:latin typeface="Titillium Web"/>
                <a:ea typeface="Titillium Web"/>
                <a:cs typeface="Titillium Web"/>
                <a:sym typeface="Titillium Web"/>
              </a:rPr>
              <a:t>13 Cities ,  AU Montebelluna  </a:t>
            </a:r>
            <a:endParaRPr sz="2133" dirty="0">
              <a:solidFill>
                <a:srgbClr val="115BCC"/>
              </a:solidFill>
              <a:latin typeface="Titillium Web"/>
              <a:ea typeface="Titillium Web"/>
              <a:cs typeface="Titillium Web"/>
              <a:sym typeface="Titillium Web"/>
            </a:endParaRPr>
          </a:p>
          <a:p>
            <a:pPr>
              <a:buClr>
                <a:srgbClr val="000000"/>
              </a:buClr>
              <a:buSzPts val="800"/>
            </a:pPr>
            <a:r>
              <a:rPr lang="it-IT" sz="2400" b="1" dirty="0">
                <a:solidFill>
                  <a:srgbClr val="115BCC"/>
                </a:solidFill>
                <a:latin typeface="Titillium Web"/>
                <a:ea typeface="Titillium Web"/>
                <a:cs typeface="Titillium Web"/>
                <a:sym typeface="Titillium Web"/>
              </a:rPr>
              <a:t>PADOVA</a:t>
            </a:r>
            <a:r>
              <a:rPr lang="it-IT" sz="2400" dirty="0">
                <a:solidFill>
                  <a:srgbClr val="115BCC"/>
                </a:solidFill>
                <a:latin typeface="Titillium Web"/>
                <a:ea typeface="Titillium Web"/>
                <a:cs typeface="Titillium Web"/>
                <a:sym typeface="Titillium Web"/>
              </a:rPr>
              <a:t>, </a:t>
            </a:r>
            <a:r>
              <a:rPr lang="it-IT" sz="1733" i="1" dirty="0">
                <a:solidFill>
                  <a:srgbClr val="115BCC"/>
                </a:solidFill>
                <a:latin typeface="Titillium Web"/>
                <a:ea typeface="Titillium Web"/>
                <a:cs typeface="Titillium Web"/>
                <a:sym typeface="Titillium Web"/>
              </a:rPr>
              <a:t>9 Cities, UA Padova </a:t>
            </a:r>
            <a:endParaRPr sz="2133" dirty="0">
              <a:solidFill>
                <a:srgbClr val="115BCC"/>
              </a:solidFill>
              <a:latin typeface="Titillium Web"/>
              <a:ea typeface="Titillium Web"/>
              <a:cs typeface="Titillium Web"/>
              <a:sym typeface="Titillium Web"/>
            </a:endParaRPr>
          </a:p>
          <a:p>
            <a:pPr>
              <a:buClr>
                <a:srgbClr val="000000"/>
              </a:buClr>
              <a:buSzPts val="800"/>
            </a:pPr>
            <a:r>
              <a:rPr lang="it-IT" sz="2400" b="1" dirty="0">
                <a:solidFill>
                  <a:srgbClr val="115BCC"/>
                </a:solidFill>
                <a:latin typeface="Titillium Web"/>
                <a:ea typeface="Titillium Web"/>
                <a:cs typeface="Titillium Web"/>
                <a:sym typeface="Titillium Web"/>
              </a:rPr>
              <a:t>TREVISO</a:t>
            </a:r>
            <a:r>
              <a:rPr lang="it-IT" sz="2400" dirty="0">
                <a:solidFill>
                  <a:srgbClr val="115BCC"/>
                </a:solidFill>
                <a:latin typeface="Titillium Web"/>
                <a:ea typeface="Titillium Web"/>
                <a:cs typeface="Titillium Web"/>
                <a:sym typeface="Titillium Web"/>
              </a:rPr>
              <a:t>, </a:t>
            </a:r>
            <a:r>
              <a:rPr lang="it-IT" sz="1733" i="1" dirty="0">
                <a:solidFill>
                  <a:srgbClr val="115BCC"/>
                </a:solidFill>
                <a:latin typeface="Titillium Web"/>
                <a:ea typeface="Titillium Web"/>
                <a:cs typeface="Titillium Web"/>
                <a:sym typeface="Titillium Web"/>
              </a:rPr>
              <a:t>9 Cities, UA Treviso </a:t>
            </a:r>
            <a:endParaRPr sz="2133" dirty="0">
              <a:solidFill>
                <a:srgbClr val="115BCC"/>
              </a:solidFill>
              <a:latin typeface="Titillium Web"/>
              <a:ea typeface="Titillium Web"/>
              <a:cs typeface="Titillium Web"/>
              <a:sym typeface="Titillium Web"/>
            </a:endParaRPr>
          </a:p>
          <a:p>
            <a:pPr>
              <a:buClr>
                <a:srgbClr val="000000"/>
              </a:buClr>
              <a:buSzPts val="800"/>
            </a:pPr>
            <a:r>
              <a:rPr lang="it-IT" sz="2400" b="1" dirty="0">
                <a:solidFill>
                  <a:srgbClr val="115BCC"/>
                </a:solidFill>
                <a:latin typeface="Titillium Web"/>
                <a:ea typeface="Titillium Web"/>
                <a:cs typeface="Titillium Web"/>
                <a:sym typeface="Titillium Web"/>
              </a:rPr>
              <a:t>VICENZA</a:t>
            </a:r>
            <a:r>
              <a:rPr lang="it-IT" sz="2400" dirty="0">
                <a:solidFill>
                  <a:srgbClr val="115BCC"/>
                </a:solidFill>
                <a:latin typeface="Titillium Web"/>
                <a:ea typeface="Titillium Web"/>
                <a:cs typeface="Titillium Web"/>
                <a:sym typeface="Titillium Web"/>
              </a:rPr>
              <a:t>, </a:t>
            </a:r>
            <a:r>
              <a:rPr lang="it-IT" sz="1733" i="1" dirty="0">
                <a:solidFill>
                  <a:srgbClr val="115BCC"/>
                </a:solidFill>
                <a:latin typeface="Titillium Web"/>
                <a:ea typeface="Titillium Web"/>
                <a:cs typeface="Titillium Web"/>
                <a:sym typeface="Titillium Web"/>
              </a:rPr>
              <a:t>9 Cities, UA Vicenza</a:t>
            </a:r>
            <a:r>
              <a:rPr lang="it-IT" sz="1733" b="1" i="1" dirty="0">
                <a:solidFill>
                  <a:srgbClr val="115BCC"/>
                </a:solidFill>
                <a:latin typeface="Titillium Web"/>
                <a:ea typeface="Titillium Web"/>
                <a:cs typeface="Titillium Web"/>
                <a:sym typeface="Titillium Web"/>
              </a:rPr>
              <a:t> </a:t>
            </a:r>
            <a:endParaRPr sz="2133" b="1" dirty="0">
              <a:solidFill>
                <a:srgbClr val="115BCC"/>
              </a:solidFill>
              <a:latin typeface="Titillium Web"/>
              <a:ea typeface="Titillium Web"/>
              <a:cs typeface="Titillium Web"/>
              <a:sym typeface="Titillium Web"/>
            </a:endParaRPr>
          </a:p>
          <a:p>
            <a:pPr>
              <a:buClr>
                <a:srgbClr val="000000"/>
              </a:buClr>
              <a:buSzPts val="800"/>
            </a:pPr>
            <a:r>
              <a:rPr lang="it-IT" sz="2400" b="1" dirty="0">
                <a:solidFill>
                  <a:srgbClr val="115BCC"/>
                </a:solidFill>
                <a:latin typeface="Titillium Web"/>
                <a:ea typeface="Titillium Web"/>
                <a:cs typeface="Titillium Web"/>
                <a:sym typeface="Titillium Web"/>
              </a:rPr>
              <a:t>VERONA</a:t>
            </a:r>
            <a:r>
              <a:rPr lang="it-IT" sz="2400" dirty="0">
                <a:solidFill>
                  <a:srgbClr val="115BCC"/>
                </a:solidFill>
                <a:latin typeface="Titillium Web"/>
                <a:ea typeface="Titillium Web"/>
                <a:cs typeface="Titillium Web"/>
                <a:sym typeface="Titillium Web"/>
              </a:rPr>
              <a:t>, </a:t>
            </a:r>
            <a:r>
              <a:rPr lang="it-IT" sz="1733" dirty="0">
                <a:solidFill>
                  <a:srgbClr val="115BCC"/>
                </a:solidFill>
                <a:latin typeface="Titillium Web"/>
                <a:ea typeface="Titillium Web"/>
                <a:cs typeface="Titillium Web"/>
                <a:sym typeface="Titillium Web"/>
              </a:rPr>
              <a:t>10 </a:t>
            </a:r>
            <a:r>
              <a:rPr lang="it-IT" sz="1733" i="1" dirty="0">
                <a:solidFill>
                  <a:srgbClr val="115BCC"/>
                </a:solidFill>
                <a:latin typeface="Titillium Web"/>
                <a:ea typeface="Titillium Web"/>
                <a:cs typeface="Titillium Web"/>
                <a:sym typeface="Titillium Web"/>
              </a:rPr>
              <a:t>Cities, UA Verona </a:t>
            </a:r>
            <a:endParaRPr sz="1733" dirty="0">
              <a:solidFill>
                <a:srgbClr val="115BCC"/>
              </a:solidFill>
              <a:highlight>
                <a:srgbClr val="FFFFFF"/>
              </a:highlight>
              <a:latin typeface="Titillium Web"/>
              <a:ea typeface="Titillium Web"/>
              <a:cs typeface="Titillium Web"/>
              <a:sym typeface="Titillium Web"/>
            </a:endParaRPr>
          </a:p>
          <a:p>
            <a:pPr>
              <a:buClr>
                <a:srgbClr val="000000"/>
              </a:buClr>
              <a:buSzPts val="800"/>
            </a:pPr>
            <a:r>
              <a:rPr lang="it-IT" sz="2400" b="1" dirty="0">
                <a:solidFill>
                  <a:srgbClr val="115BCC"/>
                </a:solidFill>
                <a:latin typeface="Titillium Web"/>
                <a:ea typeface="Titillium Web"/>
                <a:cs typeface="Titillium Web"/>
                <a:sym typeface="Titillium Web"/>
              </a:rPr>
              <a:t>VENEZIA</a:t>
            </a:r>
            <a:r>
              <a:rPr lang="it-IT" sz="2400" dirty="0">
                <a:solidFill>
                  <a:srgbClr val="115BCC"/>
                </a:solidFill>
                <a:latin typeface="Titillium Web"/>
                <a:ea typeface="Titillium Web"/>
                <a:cs typeface="Titillium Web"/>
                <a:sym typeface="Titillium Web"/>
              </a:rPr>
              <a:t>, </a:t>
            </a:r>
            <a:r>
              <a:rPr lang="it-IT" sz="1733" dirty="0">
                <a:solidFill>
                  <a:srgbClr val="115BCC"/>
                </a:solidFill>
                <a:latin typeface="Titillium Web"/>
                <a:ea typeface="Titillium Web"/>
                <a:cs typeface="Titillium Web"/>
                <a:sym typeface="Titillium Web"/>
              </a:rPr>
              <a:t>13 </a:t>
            </a:r>
            <a:r>
              <a:rPr lang="it-IT" sz="1733" i="1" dirty="0">
                <a:solidFill>
                  <a:srgbClr val="115BCC"/>
                </a:solidFill>
                <a:latin typeface="Titillium Web"/>
                <a:ea typeface="Titillium Web"/>
                <a:cs typeface="Titillium Web"/>
                <a:sym typeface="Titillium Web"/>
              </a:rPr>
              <a:t>Cities, UA Venezia  </a:t>
            </a:r>
            <a:endParaRPr sz="1733" i="1" dirty="0">
              <a:solidFill>
                <a:srgbClr val="115BCC"/>
              </a:solidFill>
              <a:latin typeface="Titillium Web"/>
              <a:ea typeface="Titillium Web"/>
              <a:cs typeface="Titillium Web"/>
              <a:sym typeface="Titillium Web"/>
            </a:endParaRPr>
          </a:p>
          <a:p>
            <a:pPr>
              <a:buClr>
                <a:srgbClr val="000000"/>
              </a:buClr>
              <a:buSzPts val="800"/>
            </a:pPr>
            <a:endParaRPr sz="2400" b="1" dirty="0">
              <a:solidFill>
                <a:srgbClr val="B11317"/>
              </a:solidFill>
              <a:latin typeface="Titillium Web"/>
              <a:ea typeface="Titillium Web"/>
              <a:cs typeface="Titillium Web"/>
              <a:sym typeface="Titillium Web"/>
            </a:endParaRPr>
          </a:p>
          <a:p>
            <a:pPr>
              <a:buClr>
                <a:srgbClr val="000000"/>
              </a:buClr>
              <a:buSzPts val="800"/>
            </a:pPr>
            <a:r>
              <a:rPr lang="it-IT" sz="2400" b="1" dirty="0">
                <a:solidFill>
                  <a:srgbClr val="A61C00"/>
                </a:solidFill>
                <a:latin typeface="Titillium Web"/>
                <a:ea typeface="Titillium Web"/>
                <a:cs typeface="Titillium Web"/>
                <a:sym typeface="Titillium Web"/>
              </a:rPr>
              <a:t>BELLUNO</a:t>
            </a:r>
            <a:r>
              <a:rPr lang="it-IT" sz="2400" dirty="0">
                <a:solidFill>
                  <a:srgbClr val="A61C00"/>
                </a:solidFill>
                <a:latin typeface="Titillium Web"/>
                <a:ea typeface="Titillium Web"/>
                <a:cs typeface="Titillium Web"/>
                <a:sym typeface="Titillium Web"/>
              </a:rPr>
              <a:t>,</a:t>
            </a:r>
            <a:r>
              <a:rPr lang="it-IT" sz="1600" i="1" dirty="0">
                <a:solidFill>
                  <a:srgbClr val="A61C00"/>
                </a:solidFill>
                <a:latin typeface="Titillium Web"/>
                <a:ea typeface="Titillium Web"/>
                <a:cs typeface="Titillium Web"/>
                <a:sym typeface="Titillium Web"/>
              </a:rPr>
              <a:t>12 Cities, UA Belluno </a:t>
            </a:r>
            <a:endParaRPr sz="2133" dirty="0">
              <a:solidFill>
                <a:srgbClr val="A61C00"/>
              </a:solidFill>
              <a:latin typeface="Titillium Web"/>
              <a:ea typeface="Titillium Web"/>
              <a:cs typeface="Titillium Web"/>
              <a:sym typeface="Titillium Web"/>
            </a:endParaRPr>
          </a:p>
          <a:p>
            <a:pPr>
              <a:buClr>
                <a:srgbClr val="000000"/>
              </a:buClr>
              <a:buSzPts val="800"/>
            </a:pPr>
            <a:r>
              <a:rPr lang="it-IT" sz="2400" b="1" dirty="0">
                <a:solidFill>
                  <a:srgbClr val="A61C00"/>
                </a:solidFill>
                <a:latin typeface="Titillium Web"/>
                <a:ea typeface="Titillium Web"/>
                <a:cs typeface="Titillium Web"/>
                <a:sym typeface="Titillium Web"/>
              </a:rPr>
              <a:t>ROVIGO</a:t>
            </a:r>
            <a:r>
              <a:rPr lang="it-IT" sz="2400" dirty="0">
                <a:solidFill>
                  <a:srgbClr val="A61C00"/>
                </a:solidFill>
                <a:latin typeface="Titillium Web"/>
                <a:ea typeface="Titillium Web"/>
                <a:cs typeface="Titillium Web"/>
                <a:sym typeface="Titillium Web"/>
              </a:rPr>
              <a:t>, </a:t>
            </a:r>
            <a:r>
              <a:rPr lang="it-IT" sz="1600" i="1" dirty="0">
                <a:solidFill>
                  <a:srgbClr val="A61C00"/>
                </a:solidFill>
                <a:latin typeface="Titillium Web"/>
                <a:ea typeface="Titillium Web"/>
                <a:cs typeface="Titillium Web"/>
                <a:sym typeface="Titillium Web"/>
              </a:rPr>
              <a:t>13 Cities, UA Rovigo </a:t>
            </a:r>
            <a:endParaRPr sz="2133" dirty="0">
              <a:solidFill>
                <a:srgbClr val="A61C00"/>
              </a:solidFill>
              <a:latin typeface="Titillium Web"/>
              <a:ea typeface="Titillium Web"/>
              <a:cs typeface="Titillium Web"/>
              <a:sym typeface="Titillium Web"/>
            </a:endParaRPr>
          </a:p>
          <a:p>
            <a:pPr>
              <a:buClr>
                <a:srgbClr val="000000"/>
              </a:buClr>
              <a:buSzPts val="1500"/>
            </a:pPr>
            <a:r>
              <a:rPr lang="it-IT" sz="2400" b="1" dirty="0">
                <a:solidFill>
                  <a:srgbClr val="A61C00"/>
                </a:solidFill>
                <a:latin typeface="Titillium Web"/>
                <a:ea typeface="Titillium Web"/>
                <a:cs typeface="Titillium Web"/>
                <a:sym typeface="Titillium Web"/>
              </a:rPr>
              <a:t>BASSO PIAVE URBANO</a:t>
            </a:r>
            <a:r>
              <a:rPr lang="it-IT" sz="2400" dirty="0">
                <a:solidFill>
                  <a:srgbClr val="A61C00"/>
                </a:solidFill>
                <a:latin typeface="Titillium Web"/>
                <a:ea typeface="Titillium Web"/>
                <a:cs typeface="Titillium Web"/>
                <a:sym typeface="Titillium Web"/>
              </a:rPr>
              <a:t>, </a:t>
            </a:r>
            <a:r>
              <a:rPr lang="it-IT" sz="1600" i="1" dirty="0">
                <a:solidFill>
                  <a:srgbClr val="A61C00"/>
                </a:solidFill>
                <a:latin typeface="Titillium Web"/>
                <a:ea typeface="Titillium Web"/>
                <a:cs typeface="Titillium Web"/>
                <a:sym typeface="Titillium Web"/>
              </a:rPr>
              <a:t>11 Cities, UA San Donà di Piave</a:t>
            </a:r>
            <a:endParaRPr sz="2133" dirty="0">
              <a:solidFill>
                <a:srgbClr val="A61C00"/>
              </a:solidFill>
              <a:latin typeface="Titillium Web"/>
              <a:ea typeface="Titillium Web"/>
              <a:cs typeface="Titillium Web"/>
              <a:sym typeface="Titillium Web"/>
            </a:endParaRPr>
          </a:p>
          <a:p>
            <a:pPr>
              <a:buClr>
                <a:srgbClr val="000000"/>
              </a:buClr>
              <a:buSzPts val="1500"/>
            </a:pPr>
            <a:r>
              <a:rPr lang="it-IT" sz="2400" b="1" dirty="0">
                <a:solidFill>
                  <a:srgbClr val="A61C00"/>
                </a:solidFill>
                <a:latin typeface="Titillium Web"/>
                <a:ea typeface="Titillium Web"/>
                <a:cs typeface="Titillium Web"/>
                <a:sym typeface="Titillium Web"/>
              </a:rPr>
              <a:t>CONEGLIANESE-VITTORIESE</a:t>
            </a:r>
            <a:r>
              <a:rPr lang="it-IT" sz="2400" dirty="0">
                <a:solidFill>
                  <a:srgbClr val="A61C00"/>
                </a:solidFill>
                <a:latin typeface="Titillium Web"/>
                <a:ea typeface="Titillium Web"/>
                <a:cs typeface="Titillium Web"/>
                <a:sym typeface="Titillium Web"/>
              </a:rPr>
              <a:t>, </a:t>
            </a:r>
            <a:r>
              <a:rPr lang="it-IT" sz="1600" i="1" dirty="0">
                <a:solidFill>
                  <a:srgbClr val="A61C00"/>
                </a:solidFill>
                <a:latin typeface="Titillium Web"/>
                <a:ea typeface="Titillium Web"/>
                <a:cs typeface="Titillium Web"/>
                <a:sym typeface="Titillium Web"/>
              </a:rPr>
              <a:t>13 Cities, UA Conegliano</a:t>
            </a:r>
            <a:r>
              <a:rPr lang="it-IT" sz="1600" b="1" i="1" dirty="0">
                <a:solidFill>
                  <a:srgbClr val="A61C00"/>
                </a:solidFill>
                <a:latin typeface="Titillium Web"/>
                <a:ea typeface="Titillium Web"/>
                <a:cs typeface="Titillium Web"/>
                <a:sym typeface="Titillium Web"/>
              </a:rPr>
              <a:t> </a:t>
            </a:r>
            <a:endParaRPr sz="1733" b="1" dirty="0">
              <a:solidFill>
                <a:srgbClr val="A61C00"/>
              </a:solidFill>
              <a:highlight>
                <a:srgbClr val="FFFFFF"/>
              </a:highlight>
              <a:latin typeface="Titillium Web"/>
              <a:ea typeface="Titillium Web"/>
              <a:cs typeface="Titillium Web"/>
              <a:sym typeface="Titillium Web"/>
            </a:endParaRPr>
          </a:p>
          <a:p>
            <a:pPr>
              <a:buClr>
                <a:srgbClr val="000000"/>
              </a:buClr>
              <a:buSzPts val="600"/>
            </a:pPr>
            <a:r>
              <a:rPr lang="it-IT" sz="2400" b="1" dirty="0">
                <a:solidFill>
                  <a:srgbClr val="A61C00"/>
                </a:solidFill>
                <a:latin typeface="Titillium Web"/>
                <a:ea typeface="Titillium Web"/>
                <a:cs typeface="Titillium Web"/>
                <a:sym typeface="Titillium Web"/>
              </a:rPr>
              <a:t>PEDEMONTANA</a:t>
            </a:r>
            <a:r>
              <a:rPr lang="it-IT" sz="2400" dirty="0">
                <a:solidFill>
                  <a:srgbClr val="A61C00"/>
                </a:solidFill>
                <a:latin typeface="Titillium Web"/>
                <a:ea typeface="Titillium Web"/>
                <a:cs typeface="Titillium Web"/>
                <a:sym typeface="Titillium Web"/>
              </a:rPr>
              <a:t>, </a:t>
            </a:r>
            <a:r>
              <a:rPr lang="it-IT" sz="1600" i="1" dirty="0">
                <a:solidFill>
                  <a:srgbClr val="A61C00"/>
                </a:solidFill>
                <a:latin typeface="Titillium Web"/>
                <a:ea typeface="Titillium Web"/>
                <a:cs typeface="Titillium Web"/>
                <a:sym typeface="Titillium Web"/>
              </a:rPr>
              <a:t>13 Cities, UA Bassano del Grappa </a:t>
            </a:r>
            <a:endParaRPr sz="533" i="1" dirty="0">
              <a:solidFill>
                <a:srgbClr val="A61C00"/>
              </a:solidFill>
              <a:latin typeface="Roboto"/>
              <a:ea typeface="Roboto"/>
              <a:cs typeface="Roboto"/>
              <a:sym typeface="Roboto"/>
            </a:endParaRPr>
          </a:p>
          <a:p>
            <a:pPr>
              <a:buClr>
                <a:srgbClr val="000000"/>
              </a:buClr>
              <a:buSzPts val="600"/>
            </a:pPr>
            <a:endParaRPr sz="667" i="1" dirty="0">
              <a:solidFill>
                <a:srgbClr val="B11317"/>
              </a:solidFill>
              <a:latin typeface="Roboto"/>
              <a:ea typeface="Roboto"/>
              <a:cs typeface="Roboto"/>
              <a:sym typeface="Roboto"/>
            </a:endParaRPr>
          </a:p>
          <a:p>
            <a:pPr>
              <a:buClr>
                <a:srgbClr val="000000"/>
              </a:buClr>
              <a:buSzPts val="800"/>
            </a:pPr>
            <a:endParaRPr sz="667" i="1" dirty="0">
              <a:solidFill>
                <a:srgbClr val="B11317"/>
              </a:solidFill>
              <a:latin typeface="Roboto"/>
              <a:ea typeface="Roboto"/>
              <a:cs typeface="Roboto"/>
              <a:sym typeface="Roboto"/>
            </a:endParaRPr>
          </a:p>
        </p:txBody>
      </p:sp>
      <p:sp>
        <p:nvSpPr>
          <p:cNvPr id="212" name="Google Shape;212;g315f6f114c2_1_844"/>
          <p:cNvSpPr txBox="1"/>
          <p:nvPr/>
        </p:nvSpPr>
        <p:spPr>
          <a:xfrm>
            <a:off x="10669933" y="3664100"/>
            <a:ext cx="1529600" cy="1319686"/>
          </a:xfrm>
          <a:prstGeom prst="rect">
            <a:avLst/>
          </a:prstGeom>
          <a:noFill/>
          <a:ln>
            <a:noFill/>
          </a:ln>
        </p:spPr>
        <p:txBody>
          <a:bodyPr spcFirstLastPara="1" wrap="square" lIns="60967" tIns="60967" rIns="60967" bIns="60967" anchor="t" anchorCtr="0">
            <a:noAutofit/>
          </a:bodyPr>
          <a:lstStyle/>
          <a:p>
            <a:pPr>
              <a:buClr>
                <a:srgbClr val="000000"/>
              </a:buClr>
              <a:buSzPts val="1600"/>
            </a:pPr>
            <a:r>
              <a:rPr lang="it-IT" sz="2000" i="1" dirty="0">
                <a:solidFill>
                  <a:srgbClr val="A61C00"/>
                </a:solidFill>
                <a:latin typeface="Titillium Web"/>
                <a:ea typeface="Titillium Web"/>
                <a:cs typeface="Titillium Web"/>
                <a:sym typeface="Titillium Web"/>
              </a:rPr>
              <a:t>new areas in the current programming 2021-2027</a:t>
            </a:r>
            <a:endParaRPr sz="2000" i="1" dirty="0">
              <a:solidFill>
                <a:srgbClr val="A61C00"/>
              </a:solidFill>
              <a:latin typeface="Titillium Web"/>
              <a:ea typeface="Titillium Web"/>
              <a:cs typeface="Titillium Web"/>
              <a:sym typeface="Titillium Web"/>
            </a:endParaRPr>
          </a:p>
        </p:txBody>
      </p:sp>
      <p:sp>
        <p:nvSpPr>
          <p:cNvPr id="213" name="Google Shape;213;g315f6f114c2_1_844"/>
          <p:cNvSpPr/>
          <p:nvPr/>
        </p:nvSpPr>
        <p:spPr>
          <a:xfrm>
            <a:off x="10310133" y="1218351"/>
            <a:ext cx="309200" cy="2187200"/>
          </a:xfrm>
          <a:prstGeom prst="rightBrace">
            <a:avLst>
              <a:gd name="adj1" fmla="val 50000"/>
              <a:gd name="adj2" fmla="val 50000"/>
            </a:avLst>
          </a:prstGeom>
          <a:noFill/>
          <a:ln w="28575" cap="flat" cmpd="sng">
            <a:solidFill>
              <a:srgbClr val="115BCC"/>
            </a:solidFill>
            <a:prstDash val="solid"/>
            <a:round/>
            <a:headEnd type="none" w="sm" len="sm"/>
            <a:tailEnd type="none" w="sm" len="sm"/>
          </a:ln>
        </p:spPr>
        <p:txBody>
          <a:bodyPr spcFirstLastPara="1" wrap="square" lIns="60967" tIns="60967" rIns="60967" bIns="60967" anchor="ctr" anchorCtr="0">
            <a:noAutofit/>
          </a:bodyPr>
          <a:lstStyle/>
          <a:p>
            <a:pPr algn="ctr">
              <a:buClr>
                <a:srgbClr val="000000"/>
              </a:buClr>
              <a:buSzPts val="700"/>
            </a:pPr>
            <a:endParaRPr sz="800">
              <a:solidFill>
                <a:srgbClr val="000000"/>
              </a:solidFill>
              <a:latin typeface="Titillium Web"/>
              <a:ea typeface="Titillium Web"/>
              <a:cs typeface="Titillium Web"/>
              <a:sym typeface="Titillium Web"/>
            </a:endParaRPr>
          </a:p>
        </p:txBody>
      </p:sp>
      <p:sp>
        <p:nvSpPr>
          <p:cNvPr id="214" name="Google Shape;214;g315f6f114c2_1_844"/>
          <p:cNvSpPr txBox="1"/>
          <p:nvPr/>
        </p:nvSpPr>
        <p:spPr>
          <a:xfrm>
            <a:off x="10653933" y="1697832"/>
            <a:ext cx="1529600" cy="1319687"/>
          </a:xfrm>
          <a:prstGeom prst="rect">
            <a:avLst/>
          </a:prstGeom>
          <a:noFill/>
          <a:ln>
            <a:noFill/>
          </a:ln>
        </p:spPr>
        <p:txBody>
          <a:bodyPr spcFirstLastPara="1" wrap="square" lIns="60967" tIns="60967" rIns="60967" bIns="60967" anchor="t" anchorCtr="0">
            <a:noAutofit/>
          </a:bodyPr>
          <a:lstStyle/>
          <a:p>
            <a:pPr>
              <a:buClr>
                <a:schemeClr val="dk1"/>
              </a:buClr>
              <a:buSzPts val="1500"/>
            </a:pPr>
            <a:r>
              <a:rPr lang="it-IT" i="1" dirty="0">
                <a:solidFill>
                  <a:srgbClr val="115BCC"/>
                </a:solidFill>
                <a:latin typeface="Titillium Web"/>
                <a:ea typeface="Titillium Web"/>
                <a:cs typeface="Titillium Web"/>
                <a:sym typeface="Titillium Web"/>
              </a:rPr>
              <a:t>Urban areas confirmed by the 2014-2020 period</a:t>
            </a:r>
            <a:endParaRPr i="1" dirty="0">
              <a:solidFill>
                <a:srgbClr val="115BCC"/>
              </a:solidFill>
              <a:latin typeface="Titillium Web"/>
              <a:ea typeface="Titillium Web"/>
              <a:cs typeface="Titillium Web"/>
              <a:sym typeface="Titillium Web"/>
            </a:endParaRPr>
          </a:p>
        </p:txBody>
      </p:sp>
      <p:sp>
        <p:nvSpPr>
          <p:cNvPr id="215" name="Google Shape;215;g315f6f114c2_1_844"/>
          <p:cNvSpPr/>
          <p:nvPr/>
        </p:nvSpPr>
        <p:spPr>
          <a:xfrm>
            <a:off x="10275533" y="3504233"/>
            <a:ext cx="378400" cy="1825600"/>
          </a:xfrm>
          <a:prstGeom prst="rightBrace">
            <a:avLst>
              <a:gd name="adj1" fmla="val 50000"/>
              <a:gd name="adj2" fmla="val 50000"/>
            </a:avLst>
          </a:prstGeom>
          <a:noFill/>
          <a:ln w="28575" cap="flat" cmpd="sng">
            <a:solidFill>
              <a:srgbClr val="A61C00"/>
            </a:solidFill>
            <a:prstDash val="solid"/>
            <a:round/>
            <a:headEnd type="none" w="sm" len="sm"/>
            <a:tailEnd type="none" w="sm" len="sm"/>
          </a:ln>
        </p:spPr>
        <p:txBody>
          <a:bodyPr spcFirstLastPara="1" wrap="square" lIns="60967" tIns="60967" rIns="60967" bIns="60967" anchor="ctr" anchorCtr="0">
            <a:noAutofit/>
          </a:bodyPr>
          <a:lstStyle/>
          <a:p>
            <a:pPr algn="ctr">
              <a:buClr>
                <a:srgbClr val="000000"/>
              </a:buClr>
              <a:buSzPts val="700"/>
            </a:pPr>
            <a:endParaRPr sz="800">
              <a:solidFill>
                <a:srgbClr val="000000"/>
              </a:solidFill>
              <a:latin typeface="Titillium Web"/>
              <a:ea typeface="Titillium Web"/>
              <a:cs typeface="Titillium Web"/>
              <a:sym typeface="Titillium Web"/>
            </a:endParaRPr>
          </a:p>
        </p:txBody>
      </p:sp>
      <p:sp>
        <p:nvSpPr>
          <p:cNvPr id="216" name="Google Shape;216;g315f6f114c2_1_844"/>
          <p:cNvSpPr/>
          <p:nvPr/>
        </p:nvSpPr>
        <p:spPr>
          <a:xfrm>
            <a:off x="272633" y="99067"/>
            <a:ext cx="11701200" cy="926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21900" tIns="60900" rIns="121900" bIns="60900" anchor="ctr" anchorCtr="0">
            <a:noAutofit/>
          </a:bodyPr>
          <a:lstStyle/>
          <a:p>
            <a:pPr algn="r">
              <a:buClr>
                <a:schemeClr val="dk1"/>
              </a:buClr>
              <a:buSzPts val="1100"/>
            </a:pPr>
            <a:r>
              <a:rPr lang="it-IT" sz="2933">
                <a:solidFill>
                  <a:schemeClr val="dk1"/>
                </a:solidFill>
                <a:latin typeface="Roboto"/>
                <a:ea typeface="Roboto"/>
                <a:cs typeface="Roboto"/>
                <a:sym typeface="Roboto"/>
              </a:rPr>
              <a:t>The 11 Functional urban areas </a:t>
            </a:r>
            <a:endParaRPr sz="2800">
              <a:solidFill>
                <a:srgbClr val="1F1F1F"/>
              </a:solidFill>
              <a:highlight>
                <a:srgbClr val="F8F9FA"/>
              </a:highlight>
              <a:latin typeface="Arial"/>
              <a:ea typeface="Arial"/>
              <a:cs typeface="Arial"/>
              <a:sym typeface="Arial"/>
            </a:endParaRPr>
          </a:p>
        </p:txBody>
      </p:sp>
      <p:sp>
        <p:nvSpPr>
          <p:cNvPr id="217" name="Google Shape;217;g315f6f114c2_1_844"/>
          <p:cNvSpPr/>
          <p:nvPr/>
        </p:nvSpPr>
        <p:spPr>
          <a:xfrm>
            <a:off x="395768" y="206869"/>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buClr>
                <a:schemeClr val="dk1"/>
              </a:buClr>
              <a:buSzPts val="900"/>
            </a:pPr>
            <a:r>
              <a:rPr lang="it-IT" sz="2667" b="1">
                <a:solidFill>
                  <a:srgbClr val="FFFFFF"/>
                </a:solidFill>
                <a:latin typeface="Roboto"/>
                <a:ea typeface="Roboto"/>
                <a:cs typeface="Roboto"/>
                <a:sym typeface="Roboto"/>
              </a:rPr>
              <a:t>  </a:t>
            </a:r>
            <a:endParaRPr sz="2667" b="1">
              <a:solidFill>
                <a:srgbClr val="FFFFFF"/>
              </a:solidFill>
              <a:latin typeface="Roboto"/>
              <a:ea typeface="Roboto"/>
              <a:cs typeface="Roboto"/>
              <a:sym typeface="Roboto"/>
            </a:endParaRPr>
          </a:p>
        </p:txBody>
      </p:sp>
      <p:sp>
        <p:nvSpPr>
          <p:cNvPr id="218" name="Google Shape;218;g315f6f114c2_1_844"/>
          <p:cNvSpPr txBox="1">
            <a:spLocks noGrp="1"/>
          </p:cNvSpPr>
          <p:nvPr>
            <p:ph type="sldNum" idx="12"/>
          </p:nvPr>
        </p:nvSpPr>
        <p:spPr>
          <a:xfrm>
            <a:off x="6703441" y="4644053"/>
            <a:ext cx="2151000" cy="239700"/>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algn="r">
              <a:buClr>
                <a:srgbClr val="000000"/>
              </a:buClr>
              <a:buSzPts val="1000"/>
            </a:pPr>
            <a:fld id="{00000000-1234-1234-1234-123412341234}" type="slidenum">
              <a:rPr lang="it-IT" smtClean="0"/>
              <a:pPr algn="r">
                <a:buClr>
                  <a:srgbClr val="000000"/>
                </a:buClr>
                <a:buSzPts val="1000"/>
              </a:pPr>
              <a:t>26</a:t>
            </a:fld>
            <a:endParaRPr sz="1733" b="1">
              <a:solidFill>
                <a:schemeClr val="lt1"/>
              </a:solidFill>
            </a:endParaRPr>
          </a:p>
        </p:txBody>
      </p:sp>
      <p:sp>
        <p:nvSpPr>
          <p:cNvPr id="219" name="Google Shape;219;g315f6f114c2_1_844"/>
          <p:cNvSpPr/>
          <p:nvPr/>
        </p:nvSpPr>
        <p:spPr>
          <a:xfrm>
            <a:off x="155633" y="5104767"/>
            <a:ext cx="11935200" cy="1674000"/>
          </a:xfrm>
          <a:prstGeom prst="roundRect">
            <a:avLst>
              <a:gd name="adj" fmla="val 9216"/>
            </a:avLst>
          </a:prstGeom>
          <a:solidFill>
            <a:srgbClr val="FFFFFF"/>
          </a:solidFill>
          <a:ln w="9525" cap="flat" cmpd="sng">
            <a:solidFill>
              <a:srgbClr val="595959"/>
            </a:solidFill>
            <a:prstDash val="solid"/>
            <a:round/>
            <a:headEnd type="none" w="sm" len="sm"/>
            <a:tailEnd type="none" w="sm" len="sm"/>
          </a:ln>
        </p:spPr>
        <p:txBody>
          <a:bodyPr spcFirstLastPara="1" wrap="square" lIns="45733" tIns="22867" rIns="45733" bIns="22867" anchor="t" anchorCtr="0">
            <a:noAutofit/>
          </a:bodyPr>
          <a:lstStyle/>
          <a:p>
            <a:pPr marR="50799">
              <a:lnSpc>
                <a:spcPct val="128571"/>
              </a:lnSpc>
              <a:buClr>
                <a:srgbClr val="000000"/>
              </a:buClr>
              <a:buSzPts val="1300"/>
            </a:pPr>
            <a:r>
              <a:rPr lang="it-IT" sz="1733">
                <a:solidFill>
                  <a:srgbClr val="000000"/>
                </a:solidFill>
                <a:latin typeface="Titillium Web"/>
                <a:ea typeface="Titillium Web"/>
                <a:cs typeface="Titillium Web"/>
                <a:sym typeface="Titillium Web"/>
              </a:rPr>
              <a:t>The </a:t>
            </a:r>
            <a:r>
              <a:rPr lang="it-IT" sz="1733" b="1">
                <a:solidFill>
                  <a:srgbClr val="000000"/>
                </a:solidFill>
                <a:latin typeface="Titillium Web"/>
                <a:ea typeface="Titillium Web"/>
                <a:cs typeface="Titillium Web"/>
                <a:sym typeface="Titillium Web"/>
              </a:rPr>
              <a:t>reasons that led to the extension</a:t>
            </a:r>
            <a:r>
              <a:rPr lang="it-IT" sz="1733">
                <a:solidFill>
                  <a:srgbClr val="000000"/>
                </a:solidFill>
                <a:latin typeface="Titillium Web"/>
                <a:ea typeface="Titillium Web"/>
                <a:cs typeface="Titillium Web"/>
                <a:sym typeface="Titillium Web"/>
              </a:rPr>
              <a:t>:</a:t>
            </a:r>
            <a:endParaRPr sz="1733">
              <a:solidFill>
                <a:srgbClr val="000000"/>
              </a:solidFill>
              <a:latin typeface="Titillium Web"/>
              <a:ea typeface="Titillium Web"/>
              <a:cs typeface="Titillium Web"/>
              <a:sym typeface="Titillium Web"/>
            </a:endParaRPr>
          </a:p>
          <a:p>
            <a:pPr marL="609585" marR="50799" indent="-406390">
              <a:lnSpc>
                <a:spcPct val="128571"/>
              </a:lnSpc>
              <a:buClr>
                <a:srgbClr val="000000"/>
              </a:buClr>
              <a:buSzPts val="1200"/>
              <a:buFont typeface="Titillium Web"/>
              <a:buChar char="●"/>
            </a:pPr>
            <a:r>
              <a:rPr lang="it-IT" sz="1600">
                <a:solidFill>
                  <a:srgbClr val="000000"/>
                </a:solidFill>
                <a:latin typeface="Titillium Web"/>
                <a:ea typeface="Titillium Web"/>
                <a:cs typeface="Titillium Web"/>
                <a:sym typeface="Titillium Web"/>
              </a:rPr>
              <a:t>request of the </a:t>
            </a:r>
            <a:r>
              <a:rPr lang="it-IT" sz="1600">
                <a:latin typeface="Titillium Web"/>
                <a:ea typeface="Titillium Web"/>
                <a:cs typeface="Titillium Web"/>
                <a:sym typeface="Titillium Web"/>
              </a:rPr>
              <a:t>stakeholders and partners of the territory following the positive experience of 2014-2020 period</a:t>
            </a:r>
            <a:endParaRPr sz="1600">
              <a:solidFill>
                <a:srgbClr val="000000"/>
              </a:solidFill>
              <a:latin typeface="Titillium Web"/>
              <a:ea typeface="Titillium Web"/>
              <a:cs typeface="Titillium Web"/>
              <a:sym typeface="Titillium Web"/>
            </a:endParaRPr>
          </a:p>
          <a:p>
            <a:pPr marL="609585" marR="50799" indent="-406390">
              <a:lnSpc>
                <a:spcPct val="128571"/>
              </a:lnSpc>
              <a:buClr>
                <a:srgbClr val="000000"/>
              </a:buClr>
              <a:buSzPts val="1200"/>
              <a:buFont typeface="Titillium Web"/>
              <a:buChar char="●"/>
            </a:pPr>
            <a:r>
              <a:rPr lang="it-IT" sz="1600">
                <a:solidFill>
                  <a:srgbClr val="000000"/>
                </a:solidFill>
                <a:latin typeface="Titillium Web"/>
                <a:ea typeface="Titillium Web"/>
                <a:cs typeface="Titillium Web"/>
                <a:sym typeface="Titillium Web"/>
              </a:rPr>
              <a:t>involvement of all the 7</a:t>
            </a:r>
            <a:r>
              <a:rPr lang="it-IT" sz="1600">
                <a:solidFill>
                  <a:srgbClr val="000000"/>
                </a:solidFill>
                <a:highlight>
                  <a:schemeClr val="lt1"/>
                </a:highlight>
                <a:latin typeface="Titillium Web"/>
                <a:ea typeface="Titillium Web"/>
                <a:cs typeface="Titillium Web"/>
                <a:sym typeface="Titillium Web"/>
              </a:rPr>
              <a:t> </a:t>
            </a:r>
            <a:r>
              <a:rPr lang="it-IT" sz="1600">
                <a:highlight>
                  <a:schemeClr val="lt1"/>
                </a:highlight>
                <a:latin typeface="Titillium Web"/>
                <a:ea typeface="Titillium Web"/>
                <a:cs typeface="Titillium Web"/>
                <a:sym typeface="Titillium Web"/>
              </a:rPr>
              <a:t>Provincial seats of Veneto Region</a:t>
            </a:r>
            <a:endParaRPr sz="1600">
              <a:solidFill>
                <a:srgbClr val="000000"/>
              </a:solidFill>
              <a:highlight>
                <a:schemeClr val="lt1"/>
              </a:highlight>
              <a:latin typeface="Titillium Web"/>
              <a:ea typeface="Titillium Web"/>
              <a:cs typeface="Titillium Web"/>
              <a:sym typeface="Titillium Web"/>
            </a:endParaRPr>
          </a:p>
          <a:p>
            <a:pPr marL="609585" marR="50799" indent="-406390">
              <a:lnSpc>
                <a:spcPct val="128571"/>
              </a:lnSpc>
              <a:buClr>
                <a:srgbClr val="000000"/>
              </a:buClr>
              <a:buSzPts val="1200"/>
              <a:buFont typeface="Titillium Web"/>
              <a:buChar char="●"/>
            </a:pPr>
            <a:r>
              <a:rPr lang="it-IT" sz="1600">
                <a:solidFill>
                  <a:srgbClr val="000000"/>
                </a:solidFill>
                <a:latin typeface="Titillium Web"/>
                <a:ea typeface="Titillium Web"/>
                <a:cs typeface="Titillium Web"/>
                <a:sym typeface="Titillium Web"/>
              </a:rPr>
              <a:t>extension to areas whose lead </a:t>
            </a:r>
            <a:r>
              <a:rPr lang="it-IT" sz="1600">
                <a:latin typeface="Titillium Web"/>
                <a:ea typeface="Titillium Web"/>
                <a:cs typeface="Titillium Web"/>
                <a:sym typeface="Titillium Web"/>
              </a:rPr>
              <a:t>city </a:t>
            </a:r>
            <a:r>
              <a:rPr lang="it-IT" sz="1600">
                <a:solidFill>
                  <a:srgbClr val="000000"/>
                </a:solidFill>
                <a:latin typeface="Titillium Web"/>
                <a:ea typeface="Titillium Web"/>
                <a:cs typeface="Titillium Web"/>
                <a:sym typeface="Titillium Web"/>
              </a:rPr>
              <a:t>is not</a:t>
            </a:r>
            <a:r>
              <a:rPr lang="it-IT" sz="1600">
                <a:latin typeface="Titillium Web"/>
                <a:ea typeface="Titillium Web"/>
                <a:cs typeface="Titillium Web"/>
                <a:sym typeface="Titillium Web"/>
              </a:rPr>
              <a:t> a provincial seat, but still represent a point of reference for the neighbouring municipalities, according to regional planning</a:t>
            </a:r>
            <a:endParaRPr sz="1600">
              <a:solidFill>
                <a:srgbClr val="000000"/>
              </a:solidFill>
              <a:highlight>
                <a:srgbClr val="FFF441"/>
              </a:highlight>
              <a:latin typeface="Titillium Web"/>
              <a:ea typeface="Titillium Web"/>
              <a:cs typeface="Titillium Web"/>
              <a:sym typeface="Titillium Web"/>
            </a:endParaRPr>
          </a:p>
        </p:txBody>
      </p:sp>
      <p:sp>
        <p:nvSpPr>
          <p:cNvPr id="220" name="Google Shape;220;g315f6f114c2_1_844"/>
          <p:cNvSpPr txBox="1"/>
          <p:nvPr/>
        </p:nvSpPr>
        <p:spPr>
          <a:xfrm>
            <a:off x="155633" y="1218351"/>
            <a:ext cx="2101200" cy="1149249"/>
          </a:xfrm>
          <a:prstGeom prst="rect">
            <a:avLst/>
          </a:prstGeom>
          <a:solidFill>
            <a:schemeClr val="lt1"/>
          </a:solidFill>
          <a:ln>
            <a:noFill/>
          </a:ln>
        </p:spPr>
        <p:txBody>
          <a:bodyPr spcFirstLastPara="1" wrap="square" lIns="121900" tIns="121900" rIns="121900" bIns="121900" anchor="t" anchorCtr="0">
            <a:spAutoFit/>
          </a:bodyPr>
          <a:lstStyle/>
          <a:p>
            <a:pPr>
              <a:buClr>
                <a:srgbClr val="000000"/>
              </a:buClr>
              <a:buSzPts val="1100"/>
            </a:pPr>
            <a:r>
              <a:rPr lang="it-IT" sz="1467" b="1" dirty="0">
                <a:solidFill>
                  <a:schemeClr val="dk1"/>
                </a:solidFill>
                <a:latin typeface="Titillium Web"/>
                <a:ea typeface="Titillium Web"/>
                <a:cs typeface="Titillium Web"/>
                <a:sym typeface="Titillium Web"/>
              </a:rPr>
              <a:t>VENETO FUNCTIONAL</a:t>
            </a:r>
            <a:endParaRPr sz="1467" b="1" dirty="0">
              <a:solidFill>
                <a:schemeClr val="dk1"/>
              </a:solidFill>
              <a:latin typeface="Titillium Web"/>
              <a:ea typeface="Titillium Web"/>
              <a:cs typeface="Titillium Web"/>
              <a:sym typeface="Titillium Web"/>
            </a:endParaRPr>
          </a:p>
          <a:p>
            <a:pPr>
              <a:buClr>
                <a:srgbClr val="000000"/>
              </a:buClr>
              <a:buSzPts val="1100"/>
            </a:pPr>
            <a:r>
              <a:rPr lang="it-IT" sz="1467" b="1" dirty="0">
                <a:solidFill>
                  <a:schemeClr val="dk1"/>
                </a:solidFill>
                <a:latin typeface="Titillium Web"/>
                <a:ea typeface="Titillium Web"/>
                <a:cs typeface="Titillium Web"/>
                <a:sym typeface="Titillium Web"/>
              </a:rPr>
              <a:t>URBAN AREAS</a:t>
            </a:r>
            <a:endParaRPr sz="1467" b="1" dirty="0">
              <a:solidFill>
                <a:schemeClr val="dk1"/>
              </a:solidFill>
              <a:latin typeface="Titillium Web"/>
              <a:ea typeface="Titillium Web"/>
              <a:cs typeface="Titillium Web"/>
              <a:sym typeface="Titillium Web"/>
            </a:endParaRPr>
          </a:p>
          <a:p>
            <a:pPr>
              <a:buClr>
                <a:srgbClr val="000000"/>
              </a:buClr>
              <a:buSzPts val="1100"/>
            </a:pPr>
            <a:r>
              <a:rPr lang="it-IT" sz="1467" dirty="0">
                <a:solidFill>
                  <a:schemeClr val="dk1"/>
                </a:solidFill>
                <a:latin typeface="Titillium Web"/>
                <a:ea typeface="Titillium Web"/>
                <a:cs typeface="Titillium Web"/>
                <a:sym typeface="Titillium Web"/>
              </a:rPr>
              <a:t>2021-2027</a:t>
            </a:r>
            <a:endParaRPr sz="1467" dirty="0">
              <a:solidFill>
                <a:schemeClr val="dk1"/>
              </a:solidFill>
              <a:latin typeface="Titillium Web"/>
              <a:ea typeface="Titillium Web"/>
              <a:cs typeface="Titillium Web"/>
              <a:sym typeface="Titillium Web"/>
            </a:endParaRPr>
          </a:p>
          <a:p>
            <a:pPr>
              <a:buClr>
                <a:srgbClr val="000000"/>
              </a:buClr>
              <a:buSzPts val="1100"/>
            </a:pPr>
            <a:endParaRPr sz="1467" dirty="0">
              <a:solidFill>
                <a:schemeClr val="dk1"/>
              </a:solidFill>
              <a:latin typeface="Titillium Web"/>
              <a:ea typeface="Titillium Web"/>
              <a:cs typeface="Titillium Web"/>
              <a:sym typeface="Titillium Web"/>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15f6f114c2_1_608"/>
          <p:cNvSpPr/>
          <p:nvPr/>
        </p:nvSpPr>
        <p:spPr>
          <a:xfrm>
            <a:off x="133933" y="78633"/>
            <a:ext cx="11771600" cy="10540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100"/>
            </a:pPr>
            <a:r>
              <a:rPr lang="it-IT" sz="3200" i="1">
                <a:solidFill>
                  <a:schemeClr val="dk1"/>
                </a:solidFill>
                <a:latin typeface="Roboto"/>
                <a:ea typeface="Roboto"/>
                <a:cs typeface="Roboto"/>
                <a:sym typeface="Roboto"/>
              </a:rPr>
              <a:t>Governance of the Urban Areas</a:t>
            </a:r>
            <a:endParaRPr sz="4133">
              <a:solidFill>
                <a:srgbClr val="000000"/>
              </a:solidFill>
              <a:latin typeface="Roboto"/>
              <a:ea typeface="Roboto"/>
              <a:cs typeface="Roboto"/>
              <a:sym typeface="Roboto"/>
            </a:endParaRPr>
          </a:p>
        </p:txBody>
      </p:sp>
      <p:sp>
        <p:nvSpPr>
          <p:cNvPr id="335" name="Google Shape;335;g315f6f114c2_1_608"/>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pic>
        <p:nvPicPr>
          <p:cNvPr id="336" name="Google Shape;336;g315f6f114c2_1_608"/>
          <p:cNvPicPr preferRelativeResize="0"/>
          <p:nvPr/>
        </p:nvPicPr>
        <p:blipFill rotWithShape="1">
          <a:blip r:embed="rId3">
            <a:alphaModFix/>
          </a:blip>
          <a:srcRect/>
          <a:stretch/>
        </p:blipFill>
        <p:spPr>
          <a:xfrm>
            <a:off x="397755" y="6201973"/>
            <a:ext cx="11453343" cy="577139"/>
          </a:xfrm>
          <a:prstGeom prst="rect">
            <a:avLst/>
          </a:prstGeom>
          <a:noFill/>
          <a:ln>
            <a:noFill/>
          </a:ln>
        </p:spPr>
      </p:pic>
      <p:sp>
        <p:nvSpPr>
          <p:cNvPr id="337" name="Google Shape;337;g315f6f114c2_1_608"/>
          <p:cNvSpPr/>
          <p:nvPr/>
        </p:nvSpPr>
        <p:spPr>
          <a:xfrm>
            <a:off x="251533" y="1781097"/>
            <a:ext cx="11536400" cy="3772400"/>
          </a:xfrm>
          <a:prstGeom prst="roundRect">
            <a:avLst>
              <a:gd name="adj" fmla="val 16667"/>
            </a:avLst>
          </a:prstGeom>
          <a:solidFill>
            <a:srgbClr val="FFFFFF"/>
          </a:solidFill>
          <a:ln w="9525" cap="flat" cmpd="sng">
            <a:solidFill>
              <a:srgbClr val="C0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33" tIns="45700" rIns="91433" bIns="45700" anchor="t" anchorCtr="0">
            <a:noAutofit/>
          </a:bodyPr>
          <a:lstStyle/>
          <a:p>
            <a:pPr algn="just">
              <a:buClr>
                <a:schemeClr val="dk1"/>
              </a:buClr>
              <a:buSzPts val="1100"/>
            </a:pPr>
            <a:r>
              <a:rPr lang="it-IT" sz="2400" b="1">
                <a:solidFill>
                  <a:srgbClr val="C00000"/>
                </a:solidFill>
                <a:latin typeface="Roboto"/>
                <a:ea typeface="Roboto"/>
                <a:cs typeface="Roboto"/>
                <a:sym typeface="Roboto"/>
              </a:rPr>
              <a:t>Relations between Municipalities composing the coalition of the Urban Area</a:t>
            </a:r>
            <a:endParaRPr sz="2400" b="1">
              <a:solidFill>
                <a:srgbClr val="C00000"/>
              </a:solidFill>
              <a:latin typeface="Roboto"/>
              <a:ea typeface="Roboto"/>
              <a:cs typeface="Roboto"/>
              <a:sym typeface="Roboto"/>
            </a:endParaRPr>
          </a:p>
          <a:p>
            <a:pPr algn="just">
              <a:buClr>
                <a:srgbClr val="000000"/>
              </a:buClr>
              <a:buSzPts val="1400"/>
            </a:pPr>
            <a:endParaRPr sz="2400">
              <a:solidFill>
                <a:schemeClr val="dk1"/>
              </a:solidFill>
              <a:latin typeface="Roboto"/>
              <a:ea typeface="Roboto"/>
              <a:cs typeface="Roboto"/>
              <a:sym typeface="Roboto"/>
            </a:endParaRPr>
          </a:p>
          <a:p>
            <a:pPr marL="609585" indent="-448722" algn="just">
              <a:buClr>
                <a:schemeClr val="dk1"/>
              </a:buClr>
              <a:buSzPts val="1700"/>
              <a:buFont typeface="Roboto"/>
              <a:buChar char="-"/>
            </a:pPr>
            <a:r>
              <a:rPr lang="it-IT" sz="2267">
                <a:solidFill>
                  <a:schemeClr val="dk1"/>
                </a:solidFill>
                <a:latin typeface="Roboto"/>
                <a:ea typeface="Roboto"/>
                <a:cs typeface="Roboto"/>
                <a:sym typeface="Roboto"/>
              </a:rPr>
              <a:t>An </a:t>
            </a:r>
            <a:r>
              <a:rPr lang="it-IT" sz="2267" b="1">
                <a:solidFill>
                  <a:srgbClr val="C00000"/>
                </a:solidFill>
                <a:latin typeface="Roboto"/>
                <a:ea typeface="Roboto"/>
                <a:cs typeface="Roboto"/>
                <a:sym typeface="Roboto"/>
              </a:rPr>
              <a:t>Agreement between the Municipalities of the Urban Area</a:t>
            </a:r>
            <a:r>
              <a:rPr lang="it-IT" sz="2267">
                <a:solidFill>
                  <a:schemeClr val="dk1"/>
                </a:solidFill>
                <a:latin typeface="Roboto"/>
                <a:ea typeface="Roboto"/>
                <a:cs typeface="Roboto"/>
                <a:sym typeface="Roboto"/>
              </a:rPr>
              <a:t> regulates the methods and tools for coordinating all member municipalities;</a:t>
            </a:r>
            <a:endParaRPr sz="2267">
              <a:solidFill>
                <a:schemeClr val="dk1"/>
              </a:solidFill>
              <a:latin typeface="Roboto"/>
              <a:ea typeface="Roboto"/>
              <a:cs typeface="Roboto"/>
              <a:sym typeface="Roboto"/>
            </a:endParaRPr>
          </a:p>
          <a:p>
            <a:pPr marL="609585" algn="just"/>
            <a:endParaRPr sz="2267">
              <a:solidFill>
                <a:schemeClr val="dk1"/>
              </a:solidFill>
              <a:latin typeface="Roboto"/>
              <a:ea typeface="Roboto"/>
              <a:cs typeface="Roboto"/>
              <a:sym typeface="Roboto"/>
            </a:endParaRPr>
          </a:p>
          <a:p>
            <a:pPr marL="609585" indent="-448722" algn="just">
              <a:buClr>
                <a:schemeClr val="dk1"/>
              </a:buClr>
              <a:buSzPts val="1700"/>
              <a:buFont typeface="Roboto"/>
              <a:buChar char="-"/>
            </a:pPr>
            <a:r>
              <a:rPr lang="it-IT" sz="2267">
                <a:solidFill>
                  <a:schemeClr val="dk1"/>
                </a:solidFill>
                <a:latin typeface="Roboto"/>
                <a:ea typeface="Roboto"/>
                <a:cs typeface="Roboto"/>
                <a:sym typeface="Roboto"/>
              </a:rPr>
              <a:t>The lead municipality is appointed to hold the role of</a:t>
            </a:r>
            <a:r>
              <a:rPr lang="it-IT" sz="2267" b="1">
                <a:solidFill>
                  <a:srgbClr val="C00000"/>
                </a:solidFill>
                <a:latin typeface="Roboto"/>
                <a:ea typeface="Roboto"/>
                <a:cs typeface="Roboto"/>
                <a:sym typeface="Roboto"/>
              </a:rPr>
              <a:t> “Urban Authority” (UA)</a:t>
            </a:r>
            <a:endParaRPr sz="2267" b="1">
              <a:solidFill>
                <a:srgbClr val="C00000"/>
              </a:solidFill>
              <a:latin typeface="Roboto"/>
              <a:ea typeface="Roboto"/>
              <a:cs typeface="Roboto"/>
              <a:sym typeface="Roboto"/>
            </a:endParaRPr>
          </a:p>
          <a:p>
            <a:pPr marL="609585" algn="just"/>
            <a:endParaRPr sz="2267" b="1">
              <a:solidFill>
                <a:srgbClr val="C00000"/>
              </a:solidFill>
              <a:latin typeface="Roboto"/>
              <a:ea typeface="Roboto"/>
              <a:cs typeface="Roboto"/>
              <a:sym typeface="Roboto"/>
            </a:endParaRPr>
          </a:p>
          <a:p>
            <a:pPr marL="609585" indent="-448722" algn="just">
              <a:buClr>
                <a:schemeClr val="dk1"/>
              </a:buClr>
              <a:buSzPts val="1700"/>
              <a:buFont typeface="Roboto"/>
              <a:buChar char="-"/>
            </a:pPr>
            <a:r>
              <a:rPr lang="it-IT" sz="2267">
                <a:solidFill>
                  <a:schemeClr val="dk1"/>
                </a:solidFill>
                <a:latin typeface="Roboto"/>
                <a:ea typeface="Roboto"/>
                <a:cs typeface="Roboto"/>
                <a:sym typeface="Roboto"/>
              </a:rPr>
              <a:t>Establishment of an </a:t>
            </a:r>
            <a:r>
              <a:rPr lang="it-IT" sz="2267" b="1">
                <a:solidFill>
                  <a:srgbClr val="C00000"/>
                </a:solidFill>
                <a:latin typeface="Roboto"/>
                <a:ea typeface="Roboto"/>
                <a:cs typeface="Roboto"/>
                <a:sym typeface="Roboto"/>
              </a:rPr>
              <a:t>Urban Partnership Table </a:t>
            </a:r>
            <a:r>
              <a:rPr lang="it-IT" sz="2267">
                <a:solidFill>
                  <a:schemeClr val="dk1"/>
                </a:solidFill>
                <a:latin typeface="Roboto"/>
                <a:ea typeface="Roboto"/>
                <a:cs typeface="Roboto"/>
                <a:sym typeface="Roboto"/>
              </a:rPr>
              <a:t>for the involvement of local actors.</a:t>
            </a:r>
            <a:endParaRPr sz="2267">
              <a:solidFill>
                <a:schemeClr val="dk1"/>
              </a:solidFill>
              <a:latin typeface="Roboto"/>
              <a:ea typeface="Roboto"/>
              <a:cs typeface="Roboto"/>
              <a:sym typeface="Roboto"/>
            </a:endParaRPr>
          </a:p>
        </p:txBody>
      </p:sp>
      <p:sp>
        <p:nvSpPr>
          <p:cNvPr id="338" name="Google Shape;338;g315f6f114c2_1_6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27</a:t>
            </a:fld>
            <a:endParaRPr b="1">
              <a:solidFill>
                <a:schemeClr val="lt1"/>
              </a:solidFill>
            </a:endParaRPr>
          </a:p>
        </p:txBody>
      </p:sp>
    </p:spTree>
    <p:extLst>
      <p:ext uri="{BB962C8B-B14F-4D97-AF65-F5344CB8AC3E}">
        <p14:creationId xmlns:p14="http://schemas.microsoft.com/office/powerpoint/2010/main" val="933983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15f6f114c2_1_38"/>
          <p:cNvSpPr/>
          <p:nvPr/>
        </p:nvSpPr>
        <p:spPr>
          <a:xfrm>
            <a:off x="165145" y="2149515"/>
            <a:ext cx="2603600" cy="10580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400" b="1">
                <a:solidFill>
                  <a:srgbClr val="FFFFFF"/>
                </a:solidFill>
                <a:latin typeface="Roboto"/>
                <a:ea typeface="Roboto"/>
                <a:cs typeface="Roboto"/>
                <a:sym typeface="Roboto"/>
              </a:rPr>
              <a:t>DEMOGRAPHY </a:t>
            </a:r>
            <a:endParaRPr sz="1867">
              <a:solidFill>
                <a:srgbClr val="000000"/>
              </a:solidFill>
              <a:latin typeface="Arial"/>
              <a:ea typeface="Arial"/>
              <a:cs typeface="Arial"/>
              <a:sym typeface="Arial"/>
            </a:endParaRPr>
          </a:p>
          <a:p>
            <a:pPr algn="r">
              <a:buClr>
                <a:srgbClr val="000000"/>
              </a:buClr>
              <a:buSzPts val="900"/>
            </a:pPr>
            <a:r>
              <a:rPr lang="it-IT" sz="2400"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sp>
        <p:nvSpPr>
          <p:cNvPr id="237" name="Google Shape;237;g315f6f114c2_1_38"/>
          <p:cNvSpPr/>
          <p:nvPr/>
        </p:nvSpPr>
        <p:spPr>
          <a:xfrm>
            <a:off x="2875128" y="1140463"/>
            <a:ext cx="9067600" cy="8236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900"/>
            </a:pPr>
            <a:r>
              <a:rPr lang="it-IT" sz="2667" b="1">
                <a:solidFill>
                  <a:srgbClr val="000000"/>
                </a:solidFill>
                <a:latin typeface="Roboto"/>
                <a:ea typeface="Roboto"/>
                <a:cs typeface="Roboto"/>
                <a:sym typeface="Roboto"/>
              </a:rPr>
              <a:t>EUR 86.47 million</a:t>
            </a:r>
            <a:endParaRPr sz="2667" b="1">
              <a:solidFill>
                <a:srgbClr val="000000"/>
              </a:solidFill>
              <a:latin typeface="Roboto"/>
              <a:ea typeface="Roboto"/>
              <a:cs typeface="Roboto"/>
              <a:sym typeface="Roboto"/>
            </a:endParaRPr>
          </a:p>
          <a:p>
            <a:pPr algn="ctr">
              <a:buClr>
                <a:srgbClr val="000000"/>
              </a:buClr>
              <a:buSzPts val="900"/>
            </a:pPr>
            <a:r>
              <a:rPr lang="it-IT" sz="2133">
                <a:solidFill>
                  <a:srgbClr val="000000"/>
                </a:solidFill>
                <a:latin typeface="Roboto"/>
                <a:ea typeface="Roboto"/>
                <a:cs typeface="Roboto"/>
                <a:sym typeface="Roboto"/>
              </a:rPr>
              <a:t>equal share for each Urban Area</a:t>
            </a:r>
            <a:endParaRPr sz="2133" b="1">
              <a:solidFill>
                <a:srgbClr val="000000"/>
              </a:solidFill>
              <a:latin typeface="Roboto"/>
              <a:ea typeface="Roboto"/>
              <a:cs typeface="Roboto"/>
              <a:sym typeface="Roboto"/>
            </a:endParaRPr>
          </a:p>
        </p:txBody>
      </p:sp>
      <p:sp>
        <p:nvSpPr>
          <p:cNvPr id="238" name="Google Shape;238;g315f6f114c2_1_38"/>
          <p:cNvSpPr/>
          <p:nvPr/>
        </p:nvSpPr>
        <p:spPr>
          <a:xfrm>
            <a:off x="187964" y="1160364"/>
            <a:ext cx="2580800" cy="7856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400" b="1">
                <a:solidFill>
                  <a:srgbClr val="FFFFFF"/>
                </a:solidFill>
                <a:latin typeface="Roboto"/>
                <a:ea typeface="Roboto"/>
                <a:cs typeface="Roboto"/>
                <a:sym typeface="Roboto"/>
              </a:rPr>
              <a:t>FIXED </a:t>
            </a:r>
            <a:endParaRPr sz="1867">
              <a:solidFill>
                <a:srgbClr val="000000"/>
              </a:solidFill>
              <a:latin typeface="Arial"/>
              <a:ea typeface="Arial"/>
              <a:cs typeface="Arial"/>
              <a:sym typeface="Arial"/>
            </a:endParaRPr>
          </a:p>
          <a:p>
            <a:pPr algn="r">
              <a:buClr>
                <a:srgbClr val="000000"/>
              </a:buClr>
              <a:buSzPts val="900"/>
            </a:pPr>
            <a:r>
              <a:rPr lang="it-IT" sz="2400"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sp>
        <p:nvSpPr>
          <p:cNvPr id="239" name="Google Shape;239;g315f6f114c2_1_38"/>
          <p:cNvSpPr/>
          <p:nvPr/>
        </p:nvSpPr>
        <p:spPr>
          <a:xfrm>
            <a:off x="2875128" y="2115204"/>
            <a:ext cx="9055600" cy="10852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1500"/>
            </a:pPr>
            <a:r>
              <a:rPr lang="it-IT" sz="2667" b="1">
                <a:solidFill>
                  <a:srgbClr val="000000"/>
                </a:solidFill>
                <a:latin typeface="Roboto"/>
                <a:ea typeface="Roboto"/>
                <a:cs typeface="Roboto"/>
                <a:sym typeface="Roboto"/>
              </a:rPr>
              <a:t>EUR 69.17 million </a:t>
            </a:r>
            <a:endParaRPr sz="1867">
              <a:solidFill>
                <a:srgbClr val="000000"/>
              </a:solidFill>
              <a:latin typeface="Arial"/>
              <a:ea typeface="Arial"/>
              <a:cs typeface="Arial"/>
              <a:sym typeface="Arial"/>
            </a:endParaRPr>
          </a:p>
          <a:p>
            <a:pPr algn="ctr">
              <a:buClr>
                <a:srgbClr val="000000"/>
              </a:buClr>
              <a:buSzPts val="1500"/>
            </a:pPr>
            <a:r>
              <a:rPr lang="it-IT" sz="2133">
                <a:solidFill>
                  <a:srgbClr val="000000"/>
                </a:solidFill>
                <a:latin typeface="Roboto"/>
                <a:ea typeface="Roboto"/>
                <a:cs typeface="Roboto"/>
                <a:sym typeface="Roboto"/>
              </a:rPr>
              <a:t>30% in proportion to </a:t>
            </a:r>
            <a:r>
              <a:rPr lang="it-IT" sz="2133" b="1">
                <a:solidFill>
                  <a:srgbClr val="000000"/>
                </a:solidFill>
                <a:latin typeface="Roboto"/>
                <a:ea typeface="Roboto"/>
                <a:cs typeface="Roboto"/>
                <a:sym typeface="Roboto"/>
              </a:rPr>
              <a:t>the number of inhabitants </a:t>
            </a:r>
            <a:r>
              <a:rPr lang="it-IT" sz="2133">
                <a:solidFill>
                  <a:srgbClr val="000000"/>
                </a:solidFill>
                <a:latin typeface="Roboto"/>
                <a:ea typeface="Roboto"/>
                <a:cs typeface="Roboto"/>
                <a:sym typeface="Roboto"/>
              </a:rPr>
              <a:t>of the UAs</a:t>
            </a:r>
            <a:endParaRPr sz="1867">
              <a:solidFill>
                <a:srgbClr val="000000"/>
              </a:solidFill>
              <a:latin typeface="Arial"/>
              <a:ea typeface="Arial"/>
              <a:cs typeface="Arial"/>
              <a:sym typeface="Arial"/>
            </a:endParaRPr>
          </a:p>
          <a:p>
            <a:pPr algn="ctr">
              <a:buClr>
                <a:srgbClr val="000000"/>
              </a:buClr>
              <a:buSzPts val="1500"/>
            </a:pPr>
            <a:r>
              <a:rPr lang="it-IT" sz="2133">
                <a:solidFill>
                  <a:srgbClr val="000000"/>
                </a:solidFill>
                <a:latin typeface="Roboto"/>
                <a:ea typeface="Roboto"/>
                <a:cs typeface="Roboto"/>
                <a:sym typeface="Roboto"/>
              </a:rPr>
              <a:t>10% in proportion to the </a:t>
            </a:r>
            <a:r>
              <a:rPr lang="it-IT" sz="2133" b="1">
                <a:solidFill>
                  <a:srgbClr val="000000"/>
                </a:solidFill>
                <a:latin typeface="Roboto"/>
                <a:ea typeface="Roboto"/>
                <a:cs typeface="Roboto"/>
                <a:sym typeface="Roboto"/>
              </a:rPr>
              <a:t>population density </a:t>
            </a:r>
            <a:r>
              <a:rPr lang="it-IT" sz="2133">
                <a:solidFill>
                  <a:srgbClr val="000000"/>
                </a:solidFill>
                <a:latin typeface="Roboto"/>
                <a:ea typeface="Roboto"/>
                <a:cs typeface="Roboto"/>
                <a:sym typeface="Roboto"/>
              </a:rPr>
              <a:t>of the UAs</a:t>
            </a:r>
            <a:endParaRPr sz="2133">
              <a:solidFill>
                <a:srgbClr val="000000"/>
              </a:solidFill>
              <a:latin typeface="Roboto"/>
              <a:ea typeface="Roboto"/>
              <a:cs typeface="Roboto"/>
              <a:sym typeface="Roboto"/>
            </a:endParaRPr>
          </a:p>
        </p:txBody>
      </p:sp>
      <p:sp>
        <p:nvSpPr>
          <p:cNvPr id="240" name="Google Shape;240;g315f6f114c2_1_38"/>
          <p:cNvSpPr txBox="1"/>
          <p:nvPr/>
        </p:nvSpPr>
        <p:spPr>
          <a:xfrm>
            <a:off x="190501" y="1165561"/>
            <a:ext cx="1069600" cy="533489"/>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2000"/>
            </a:pPr>
            <a:r>
              <a:rPr lang="it-IT" sz="2667" b="1">
                <a:solidFill>
                  <a:srgbClr val="000000"/>
                </a:solidFill>
                <a:latin typeface="Roboto"/>
                <a:ea typeface="Roboto"/>
                <a:cs typeface="Roboto"/>
                <a:sym typeface="Roboto"/>
              </a:rPr>
              <a:t>50 %</a:t>
            </a:r>
            <a:endParaRPr sz="1867">
              <a:solidFill>
                <a:srgbClr val="000000"/>
              </a:solidFill>
              <a:latin typeface="Arial"/>
              <a:ea typeface="Arial"/>
              <a:cs typeface="Arial"/>
              <a:sym typeface="Arial"/>
            </a:endParaRPr>
          </a:p>
        </p:txBody>
      </p:sp>
      <p:sp>
        <p:nvSpPr>
          <p:cNvPr id="241" name="Google Shape;241;g315f6f114c2_1_38"/>
          <p:cNvSpPr/>
          <p:nvPr/>
        </p:nvSpPr>
        <p:spPr>
          <a:xfrm>
            <a:off x="2875128" y="3424780"/>
            <a:ext cx="9055600" cy="16004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1500"/>
            </a:pPr>
            <a:r>
              <a:rPr lang="it-IT" sz="2667" b="1">
                <a:solidFill>
                  <a:srgbClr val="000000"/>
                </a:solidFill>
                <a:latin typeface="Roboto"/>
                <a:ea typeface="Roboto"/>
                <a:cs typeface="Roboto"/>
                <a:sym typeface="Roboto"/>
              </a:rPr>
              <a:t>EUR 17.29 million </a:t>
            </a:r>
            <a:endParaRPr sz="1867">
              <a:solidFill>
                <a:srgbClr val="000000"/>
              </a:solidFill>
              <a:latin typeface="Arial"/>
              <a:ea typeface="Arial"/>
              <a:cs typeface="Arial"/>
              <a:sym typeface="Arial"/>
            </a:endParaRPr>
          </a:p>
          <a:p>
            <a:pPr algn="ctr">
              <a:buClr>
                <a:srgbClr val="000000"/>
              </a:buClr>
              <a:buSzPts val="1500"/>
            </a:pPr>
            <a:r>
              <a:rPr lang="it-IT" sz="2133">
                <a:solidFill>
                  <a:srgbClr val="000000"/>
                </a:solidFill>
                <a:latin typeface="Roboto"/>
                <a:ea typeface="Roboto"/>
                <a:cs typeface="Roboto"/>
                <a:sym typeface="Roboto"/>
              </a:rPr>
              <a:t>Each Urban Area’s share depends on ranking score due to </a:t>
            </a:r>
            <a:r>
              <a:rPr lang="it-IT" sz="2133" b="1">
                <a:solidFill>
                  <a:srgbClr val="000000"/>
                </a:solidFill>
                <a:latin typeface="Roboto"/>
                <a:ea typeface="Roboto"/>
                <a:cs typeface="Roboto"/>
                <a:sym typeface="Roboto"/>
              </a:rPr>
              <a:t>administrative, planning and government capacity</a:t>
            </a:r>
            <a:r>
              <a:rPr lang="it-IT" sz="2133">
                <a:solidFill>
                  <a:srgbClr val="000000"/>
                </a:solidFill>
                <a:latin typeface="Roboto"/>
                <a:ea typeface="Roboto"/>
                <a:cs typeface="Roboto"/>
                <a:sym typeface="Roboto"/>
              </a:rPr>
              <a:t>. </a:t>
            </a:r>
            <a:endParaRPr sz="1867">
              <a:solidFill>
                <a:srgbClr val="000000"/>
              </a:solidFill>
              <a:latin typeface="Arial"/>
              <a:ea typeface="Arial"/>
              <a:cs typeface="Arial"/>
              <a:sym typeface="Arial"/>
            </a:endParaRPr>
          </a:p>
        </p:txBody>
      </p:sp>
      <p:sp>
        <p:nvSpPr>
          <p:cNvPr id="242" name="Google Shape;242;g315f6f114c2_1_38"/>
          <p:cNvSpPr txBox="1"/>
          <p:nvPr/>
        </p:nvSpPr>
        <p:spPr>
          <a:xfrm>
            <a:off x="30333" y="2667079"/>
            <a:ext cx="1107600" cy="533489"/>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2000"/>
            </a:pPr>
            <a:r>
              <a:rPr lang="it-IT" sz="2667" b="1">
                <a:solidFill>
                  <a:srgbClr val="000000"/>
                </a:solidFill>
                <a:latin typeface="Roboto"/>
                <a:ea typeface="Roboto"/>
                <a:cs typeface="Roboto"/>
                <a:sym typeface="Roboto"/>
              </a:rPr>
              <a:t>40 %</a:t>
            </a:r>
            <a:endParaRPr sz="1867">
              <a:solidFill>
                <a:srgbClr val="000000"/>
              </a:solidFill>
              <a:latin typeface="Arial"/>
              <a:ea typeface="Arial"/>
              <a:cs typeface="Arial"/>
              <a:sym typeface="Arial"/>
            </a:endParaRPr>
          </a:p>
        </p:txBody>
      </p:sp>
      <p:sp>
        <p:nvSpPr>
          <p:cNvPr id="243" name="Google Shape;243;g315f6f114c2_1_38"/>
          <p:cNvSpPr/>
          <p:nvPr/>
        </p:nvSpPr>
        <p:spPr>
          <a:xfrm>
            <a:off x="158347" y="3485577"/>
            <a:ext cx="2610400" cy="1444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400" b="1">
                <a:solidFill>
                  <a:srgbClr val="FFFFFF"/>
                </a:solidFill>
                <a:latin typeface="Roboto"/>
                <a:ea typeface="Roboto"/>
                <a:cs typeface="Roboto"/>
                <a:sym typeface="Roboto"/>
              </a:rPr>
              <a:t>RANKING LIST</a:t>
            </a:r>
            <a:endParaRPr sz="1867">
              <a:solidFill>
                <a:srgbClr val="000000"/>
              </a:solidFill>
              <a:latin typeface="Arial"/>
              <a:ea typeface="Arial"/>
              <a:cs typeface="Arial"/>
              <a:sym typeface="Arial"/>
            </a:endParaRPr>
          </a:p>
          <a:p>
            <a:pPr algn="r">
              <a:buClr>
                <a:srgbClr val="000000"/>
              </a:buClr>
              <a:buSzPts val="900"/>
            </a:pPr>
            <a:r>
              <a:rPr lang="it-IT" sz="2400"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sp>
        <p:nvSpPr>
          <p:cNvPr id="244" name="Google Shape;244;g315f6f114c2_1_38"/>
          <p:cNvSpPr txBox="1"/>
          <p:nvPr/>
        </p:nvSpPr>
        <p:spPr>
          <a:xfrm>
            <a:off x="187964" y="4281481"/>
            <a:ext cx="1105600" cy="533489"/>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2000"/>
            </a:pPr>
            <a:r>
              <a:rPr lang="it-IT" sz="2667" b="1">
                <a:solidFill>
                  <a:srgbClr val="000000"/>
                </a:solidFill>
                <a:latin typeface="Roboto"/>
                <a:ea typeface="Roboto"/>
                <a:cs typeface="Roboto"/>
                <a:sym typeface="Roboto"/>
              </a:rPr>
              <a:t>10 %</a:t>
            </a:r>
            <a:endParaRPr sz="1867">
              <a:solidFill>
                <a:srgbClr val="000000"/>
              </a:solidFill>
              <a:latin typeface="Arial"/>
              <a:ea typeface="Arial"/>
              <a:cs typeface="Arial"/>
              <a:sym typeface="Arial"/>
            </a:endParaRPr>
          </a:p>
        </p:txBody>
      </p:sp>
      <p:sp>
        <p:nvSpPr>
          <p:cNvPr id="245" name="Google Shape;245;g315f6f114c2_1_38"/>
          <p:cNvSpPr/>
          <p:nvPr/>
        </p:nvSpPr>
        <p:spPr>
          <a:xfrm>
            <a:off x="187964" y="5256185"/>
            <a:ext cx="2503200" cy="998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667" b="1">
                <a:solidFill>
                  <a:srgbClr val="FFFFFF"/>
                </a:solidFill>
                <a:latin typeface="Roboto"/>
                <a:ea typeface="Roboto"/>
                <a:cs typeface="Roboto"/>
                <a:sym typeface="Roboto"/>
              </a:rPr>
              <a:t>TOTAL</a:t>
            </a:r>
            <a:endParaRPr sz="1867">
              <a:solidFill>
                <a:srgbClr val="000000"/>
              </a:solidFill>
              <a:latin typeface="Arial"/>
              <a:ea typeface="Arial"/>
              <a:cs typeface="Arial"/>
              <a:sym typeface="Arial"/>
            </a:endParaRPr>
          </a:p>
          <a:p>
            <a:pPr algn="r">
              <a:buClr>
                <a:srgbClr val="000000"/>
              </a:buClr>
              <a:buSzPts val="900"/>
            </a:pPr>
            <a:r>
              <a:rPr lang="it-IT" sz="2667"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pic>
        <p:nvPicPr>
          <p:cNvPr id="246" name="Google Shape;246;g315f6f114c2_1_38"/>
          <p:cNvPicPr preferRelativeResize="0"/>
          <p:nvPr/>
        </p:nvPicPr>
        <p:blipFill rotWithShape="1">
          <a:blip r:embed="rId4">
            <a:alphaModFix/>
          </a:blip>
          <a:srcRect/>
          <a:stretch/>
        </p:blipFill>
        <p:spPr>
          <a:xfrm>
            <a:off x="190500" y="5234771"/>
            <a:ext cx="787400" cy="772371"/>
          </a:xfrm>
          <a:prstGeom prst="rect">
            <a:avLst/>
          </a:prstGeom>
          <a:noFill/>
          <a:ln>
            <a:noFill/>
          </a:ln>
        </p:spPr>
      </p:pic>
      <p:sp>
        <p:nvSpPr>
          <p:cNvPr id="247" name="Google Shape;247;g315f6f114c2_1_38"/>
          <p:cNvSpPr/>
          <p:nvPr/>
        </p:nvSpPr>
        <p:spPr>
          <a:xfrm>
            <a:off x="4287520" y="5315665"/>
            <a:ext cx="6017600" cy="8660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900"/>
            </a:pPr>
            <a:r>
              <a:rPr lang="it-IT" sz="3733" b="1">
                <a:solidFill>
                  <a:srgbClr val="000000"/>
                </a:solidFill>
                <a:latin typeface="Roboto"/>
                <a:ea typeface="Roboto"/>
                <a:cs typeface="Roboto"/>
                <a:sym typeface="Roboto"/>
              </a:rPr>
              <a:t>EUR 172.93 million </a:t>
            </a:r>
            <a:endParaRPr sz="1867">
              <a:solidFill>
                <a:srgbClr val="000000"/>
              </a:solidFill>
              <a:latin typeface="Arial"/>
              <a:ea typeface="Arial"/>
              <a:cs typeface="Arial"/>
              <a:sym typeface="Arial"/>
            </a:endParaRPr>
          </a:p>
        </p:txBody>
      </p:sp>
      <p:pic>
        <p:nvPicPr>
          <p:cNvPr id="248" name="Google Shape;248;g315f6f114c2_1_38"/>
          <p:cNvPicPr preferRelativeResize="0"/>
          <p:nvPr/>
        </p:nvPicPr>
        <p:blipFill rotWithShape="1">
          <a:blip r:embed="rId5">
            <a:alphaModFix/>
          </a:blip>
          <a:srcRect/>
          <a:stretch/>
        </p:blipFill>
        <p:spPr>
          <a:xfrm>
            <a:off x="371932" y="6253402"/>
            <a:ext cx="3098731" cy="430967"/>
          </a:xfrm>
          <a:prstGeom prst="rect">
            <a:avLst/>
          </a:prstGeom>
          <a:noFill/>
          <a:ln>
            <a:noFill/>
          </a:ln>
        </p:spPr>
      </p:pic>
      <p:pic>
        <p:nvPicPr>
          <p:cNvPr id="249" name="Google Shape;249;g315f6f114c2_1_38"/>
          <p:cNvPicPr preferRelativeResize="0"/>
          <p:nvPr/>
        </p:nvPicPr>
        <p:blipFill rotWithShape="1">
          <a:blip r:embed="rId6">
            <a:alphaModFix/>
          </a:blip>
          <a:srcRect/>
          <a:stretch/>
        </p:blipFill>
        <p:spPr>
          <a:xfrm>
            <a:off x="9100649" y="6307068"/>
            <a:ext cx="2827192" cy="576000"/>
          </a:xfrm>
          <a:prstGeom prst="rect">
            <a:avLst/>
          </a:prstGeom>
          <a:noFill/>
          <a:ln>
            <a:noFill/>
          </a:ln>
        </p:spPr>
      </p:pic>
      <p:sp>
        <p:nvSpPr>
          <p:cNvPr id="250" name="Google Shape;250;g315f6f114c2_1_38"/>
          <p:cNvSpPr/>
          <p:nvPr/>
        </p:nvSpPr>
        <p:spPr>
          <a:xfrm>
            <a:off x="245400" y="400"/>
            <a:ext cx="11701200" cy="926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21900" tIns="60900" rIns="121900" bIns="60900" anchor="ctr" anchorCtr="0">
            <a:noAutofit/>
          </a:bodyPr>
          <a:lstStyle/>
          <a:p>
            <a:pPr algn="r">
              <a:buClr>
                <a:schemeClr val="dk1"/>
              </a:buClr>
              <a:buSzPts val="2000"/>
            </a:pPr>
            <a:r>
              <a:rPr lang="it-IT" sz="2667">
                <a:solidFill>
                  <a:schemeClr val="dk1"/>
                </a:solidFill>
                <a:latin typeface="Roboto"/>
                <a:ea typeface="Roboto"/>
                <a:cs typeface="Roboto"/>
                <a:sym typeface="Roboto"/>
              </a:rPr>
              <a:t>Criteria for the distribution of financial resources to Urban areas </a:t>
            </a:r>
            <a:endParaRPr sz="2800">
              <a:solidFill>
                <a:schemeClr val="dk1"/>
              </a:solidFill>
              <a:highlight>
                <a:srgbClr val="F8F9FA"/>
              </a:highlight>
              <a:latin typeface="Arial"/>
              <a:ea typeface="Arial"/>
              <a:cs typeface="Arial"/>
              <a:sym typeface="Arial"/>
            </a:endParaRPr>
          </a:p>
        </p:txBody>
      </p:sp>
      <p:sp>
        <p:nvSpPr>
          <p:cNvPr id="251" name="Google Shape;251;g315f6f114c2_1_38"/>
          <p:cNvSpPr/>
          <p:nvPr/>
        </p:nvSpPr>
        <p:spPr>
          <a:xfrm>
            <a:off x="395768" y="206869"/>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buClr>
                <a:schemeClr val="dk1"/>
              </a:buClr>
              <a:buSzPts val="900"/>
            </a:pPr>
            <a:r>
              <a:rPr lang="it-IT" sz="2667" b="1">
                <a:solidFill>
                  <a:srgbClr val="FFFFFF"/>
                </a:solidFill>
                <a:latin typeface="Roboto"/>
                <a:ea typeface="Roboto"/>
                <a:cs typeface="Roboto"/>
                <a:sym typeface="Roboto"/>
              </a:rPr>
              <a:t>  </a:t>
            </a:r>
            <a:endParaRPr sz="2667" b="1">
              <a:solidFill>
                <a:srgbClr val="FFFFFF"/>
              </a:solidFill>
              <a:latin typeface="Roboto"/>
              <a:ea typeface="Roboto"/>
              <a:cs typeface="Roboto"/>
              <a:sym typeface="Roboto"/>
            </a:endParaRPr>
          </a:p>
        </p:txBody>
      </p:sp>
      <p:sp>
        <p:nvSpPr>
          <p:cNvPr id="252" name="Google Shape;252;g315f6f114c2_1_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28</a:t>
            </a:fld>
            <a:endParaRPr b="1">
              <a:solidFill>
                <a:schemeClr val="lt1"/>
              </a:solidFill>
            </a:endParaRPr>
          </a:p>
        </p:txBody>
      </p:sp>
      <p:sp>
        <p:nvSpPr>
          <p:cNvPr id="253" name="Google Shape;253;g315f6f114c2_1_38"/>
          <p:cNvSpPr/>
          <p:nvPr/>
        </p:nvSpPr>
        <p:spPr>
          <a:xfrm>
            <a:off x="165145" y="2118248"/>
            <a:ext cx="2603600" cy="10580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400" b="1">
                <a:solidFill>
                  <a:srgbClr val="FFFFFF"/>
                </a:solidFill>
                <a:latin typeface="Roboto"/>
                <a:ea typeface="Roboto"/>
                <a:cs typeface="Roboto"/>
                <a:sym typeface="Roboto"/>
              </a:rPr>
              <a:t>DEMOGRAPHY </a:t>
            </a:r>
            <a:endParaRPr sz="1867">
              <a:solidFill>
                <a:srgbClr val="000000"/>
              </a:solidFill>
              <a:latin typeface="Arial"/>
              <a:ea typeface="Arial"/>
              <a:cs typeface="Arial"/>
              <a:sym typeface="Arial"/>
            </a:endParaRPr>
          </a:p>
          <a:p>
            <a:pPr algn="r">
              <a:buClr>
                <a:srgbClr val="000000"/>
              </a:buClr>
              <a:buSzPts val="900"/>
            </a:pPr>
            <a:r>
              <a:rPr lang="it-IT" sz="2400"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sp>
        <p:nvSpPr>
          <p:cNvPr id="254" name="Google Shape;254;g315f6f114c2_1_38"/>
          <p:cNvSpPr/>
          <p:nvPr/>
        </p:nvSpPr>
        <p:spPr>
          <a:xfrm>
            <a:off x="2875128" y="1109196"/>
            <a:ext cx="9067600" cy="8236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900"/>
            </a:pPr>
            <a:r>
              <a:rPr lang="it-IT" sz="2667" b="1">
                <a:solidFill>
                  <a:srgbClr val="000000"/>
                </a:solidFill>
                <a:latin typeface="Roboto"/>
                <a:ea typeface="Roboto"/>
                <a:cs typeface="Roboto"/>
                <a:sym typeface="Roboto"/>
              </a:rPr>
              <a:t>EUR 86.47 million</a:t>
            </a:r>
            <a:endParaRPr sz="2667" b="1">
              <a:solidFill>
                <a:srgbClr val="000000"/>
              </a:solidFill>
              <a:latin typeface="Roboto"/>
              <a:ea typeface="Roboto"/>
              <a:cs typeface="Roboto"/>
              <a:sym typeface="Roboto"/>
            </a:endParaRPr>
          </a:p>
          <a:p>
            <a:pPr algn="ctr">
              <a:buClr>
                <a:srgbClr val="000000"/>
              </a:buClr>
              <a:buSzPts val="900"/>
            </a:pPr>
            <a:r>
              <a:rPr lang="it-IT" sz="2133">
                <a:solidFill>
                  <a:srgbClr val="000000"/>
                </a:solidFill>
                <a:latin typeface="Roboto"/>
                <a:ea typeface="Roboto"/>
                <a:cs typeface="Roboto"/>
                <a:sym typeface="Roboto"/>
              </a:rPr>
              <a:t>equal share for each Urban Area</a:t>
            </a:r>
            <a:endParaRPr sz="2133" b="1">
              <a:solidFill>
                <a:srgbClr val="000000"/>
              </a:solidFill>
              <a:latin typeface="Roboto"/>
              <a:ea typeface="Roboto"/>
              <a:cs typeface="Roboto"/>
              <a:sym typeface="Roboto"/>
            </a:endParaRPr>
          </a:p>
        </p:txBody>
      </p:sp>
      <p:sp>
        <p:nvSpPr>
          <p:cNvPr id="255" name="Google Shape;255;g315f6f114c2_1_38"/>
          <p:cNvSpPr/>
          <p:nvPr/>
        </p:nvSpPr>
        <p:spPr>
          <a:xfrm>
            <a:off x="187964" y="1129097"/>
            <a:ext cx="2580800" cy="7856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400" b="1">
                <a:solidFill>
                  <a:srgbClr val="FFFFFF"/>
                </a:solidFill>
                <a:latin typeface="Roboto"/>
                <a:ea typeface="Roboto"/>
                <a:cs typeface="Roboto"/>
                <a:sym typeface="Roboto"/>
              </a:rPr>
              <a:t>FIXED </a:t>
            </a:r>
            <a:endParaRPr sz="1867">
              <a:solidFill>
                <a:srgbClr val="000000"/>
              </a:solidFill>
              <a:latin typeface="Arial"/>
              <a:ea typeface="Arial"/>
              <a:cs typeface="Arial"/>
              <a:sym typeface="Arial"/>
            </a:endParaRPr>
          </a:p>
          <a:p>
            <a:pPr algn="r">
              <a:buClr>
                <a:srgbClr val="000000"/>
              </a:buClr>
              <a:buSzPts val="900"/>
            </a:pPr>
            <a:r>
              <a:rPr lang="it-IT" sz="2400"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sp>
        <p:nvSpPr>
          <p:cNvPr id="256" name="Google Shape;256;g315f6f114c2_1_38"/>
          <p:cNvSpPr/>
          <p:nvPr/>
        </p:nvSpPr>
        <p:spPr>
          <a:xfrm>
            <a:off x="2875128" y="2083937"/>
            <a:ext cx="9055600" cy="10852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1500"/>
            </a:pPr>
            <a:r>
              <a:rPr lang="it-IT" sz="2667" b="1">
                <a:solidFill>
                  <a:srgbClr val="000000"/>
                </a:solidFill>
                <a:latin typeface="Roboto"/>
                <a:ea typeface="Roboto"/>
                <a:cs typeface="Roboto"/>
                <a:sym typeface="Roboto"/>
              </a:rPr>
              <a:t>EUR 69.17 million </a:t>
            </a:r>
            <a:endParaRPr sz="1867">
              <a:solidFill>
                <a:srgbClr val="000000"/>
              </a:solidFill>
              <a:latin typeface="Arial"/>
              <a:ea typeface="Arial"/>
              <a:cs typeface="Arial"/>
              <a:sym typeface="Arial"/>
            </a:endParaRPr>
          </a:p>
          <a:p>
            <a:pPr algn="ctr">
              <a:buClr>
                <a:srgbClr val="000000"/>
              </a:buClr>
              <a:buSzPts val="1500"/>
            </a:pPr>
            <a:r>
              <a:rPr lang="it-IT" sz="2133">
                <a:solidFill>
                  <a:srgbClr val="000000"/>
                </a:solidFill>
                <a:latin typeface="Roboto"/>
                <a:ea typeface="Roboto"/>
                <a:cs typeface="Roboto"/>
                <a:sym typeface="Roboto"/>
              </a:rPr>
              <a:t>30% in proportion to </a:t>
            </a:r>
            <a:r>
              <a:rPr lang="it-IT" sz="2133" b="1">
                <a:solidFill>
                  <a:srgbClr val="000000"/>
                </a:solidFill>
                <a:latin typeface="Roboto"/>
                <a:ea typeface="Roboto"/>
                <a:cs typeface="Roboto"/>
                <a:sym typeface="Roboto"/>
              </a:rPr>
              <a:t>the number of inhabitants </a:t>
            </a:r>
            <a:r>
              <a:rPr lang="it-IT" sz="2133">
                <a:solidFill>
                  <a:srgbClr val="000000"/>
                </a:solidFill>
                <a:latin typeface="Roboto"/>
                <a:ea typeface="Roboto"/>
                <a:cs typeface="Roboto"/>
                <a:sym typeface="Roboto"/>
              </a:rPr>
              <a:t>of the UAs</a:t>
            </a:r>
            <a:endParaRPr sz="1867">
              <a:solidFill>
                <a:srgbClr val="000000"/>
              </a:solidFill>
              <a:latin typeface="Arial"/>
              <a:ea typeface="Arial"/>
              <a:cs typeface="Arial"/>
              <a:sym typeface="Arial"/>
            </a:endParaRPr>
          </a:p>
          <a:p>
            <a:pPr algn="ctr">
              <a:buClr>
                <a:srgbClr val="000000"/>
              </a:buClr>
              <a:buSzPts val="1500"/>
            </a:pPr>
            <a:r>
              <a:rPr lang="it-IT" sz="2133">
                <a:solidFill>
                  <a:srgbClr val="000000"/>
                </a:solidFill>
                <a:latin typeface="Roboto"/>
                <a:ea typeface="Roboto"/>
                <a:cs typeface="Roboto"/>
                <a:sym typeface="Roboto"/>
              </a:rPr>
              <a:t>10% in proportion to the </a:t>
            </a:r>
            <a:r>
              <a:rPr lang="it-IT" sz="2133" b="1">
                <a:solidFill>
                  <a:srgbClr val="000000"/>
                </a:solidFill>
                <a:latin typeface="Roboto"/>
                <a:ea typeface="Roboto"/>
                <a:cs typeface="Roboto"/>
                <a:sym typeface="Roboto"/>
              </a:rPr>
              <a:t>population density </a:t>
            </a:r>
            <a:r>
              <a:rPr lang="it-IT" sz="2133">
                <a:solidFill>
                  <a:srgbClr val="000000"/>
                </a:solidFill>
                <a:latin typeface="Roboto"/>
                <a:ea typeface="Roboto"/>
                <a:cs typeface="Roboto"/>
                <a:sym typeface="Roboto"/>
              </a:rPr>
              <a:t>of the UAs</a:t>
            </a:r>
            <a:endParaRPr sz="2133">
              <a:solidFill>
                <a:srgbClr val="000000"/>
              </a:solidFill>
              <a:latin typeface="Roboto"/>
              <a:ea typeface="Roboto"/>
              <a:cs typeface="Roboto"/>
              <a:sym typeface="Roboto"/>
            </a:endParaRPr>
          </a:p>
        </p:txBody>
      </p:sp>
      <p:sp>
        <p:nvSpPr>
          <p:cNvPr id="257" name="Google Shape;257;g315f6f114c2_1_38"/>
          <p:cNvSpPr txBox="1"/>
          <p:nvPr/>
        </p:nvSpPr>
        <p:spPr>
          <a:xfrm>
            <a:off x="158335" y="1083928"/>
            <a:ext cx="1069600" cy="533489"/>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2000"/>
            </a:pPr>
            <a:r>
              <a:rPr lang="it-IT" sz="2667" b="1">
                <a:solidFill>
                  <a:srgbClr val="000000"/>
                </a:solidFill>
                <a:latin typeface="Roboto"/>
                <a:ea typeface="Roboto"/>
                <a:cs typeface="Roboto"/>
                <a:sym typeface="Roboto"/>
              </a:rPr>
              <a:t>50 %</a:t>
            </a:r>
            <a:endParaRPr sz="1867">
              <a:solidFill>
                <a:srgbClr val="000000"/>
              </a:solidFill>
              <a:latin typeface="Arial"/>
              <a:ea typeface="Arial"/>
              <a:cs typeface="Arial"/>
              <a:sym typeface="Arial"/>
            </a:endParaRPr>
          </a:p>
        </p:txBody>
      </p:sp>
      <p:sp>
        <p:nvSpPr>
          <p:cNvPr id="258" name="Google Shape;258;g315f6f114c2_1_38"/>
          <p:cNvSpPr/>
          <p:nvPr/>
        </p:nvSpPr>
        <p:spPr>
          <a:xfrm>
            <a:off x="2875128" y="3393513"/>
            <a:ext cx="9055600" cy="16004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1500"/>
            </a:pPr>
            <a:r>
              <a:rPr lang="it-IT" sz="2667" b="1" dirty="0">
                <a:solidFill>
                  <a:srgbClr val="000000"/>
                </a:solidFill>
                <a:latin typeface="Roboto"/>
                <a:ea typeface="Roboto"/>
                <a:cs typeface="Roboto"/>
                <a:sym typeface="Roboto"/>
              </a:rPr>
              <a:t>EUR 17.29 </a:t>
            </a:r>
            <a:r>
              <a:rPr lang="it-IT" sz="2667" b="1" dirty="0" err="1">
                <a:solidFill>
                  <a:srgbClr val="000000"/>
                </a:solidFill>
                <a:latin typeface="Roboto"/>
                <a:ea typeface="Roboto"/>
                <a:cs typeface="Roboto"/>
                <a:sym typeface="Roboto"/>
              </a:rPr>
              <a:t>million</a:t>
            </a:r>
            <a:r>
              <a:rPr lang="it-IT" sz="2667" b="1" dirty="0">
                <a:solidFill>
                  <a:srgbClr val="000000"/>
                </a:solidFill>
                <a:latin typeface="Roboto"/>
                <a:ea typeface="Roboto"/>
                <a:cs typeface="Roboto"/>
                <a:sym typeface="Roboto"/>
              </a:rPr>
              <a:t> </a:t>
            </a:r>
            <a:endParaRPr sz="1867" dirty="0">
              <a:solidFill>
                <a:srgbClr val="000000"/>
              </a:solidFill>
              <a:latin typeface="Arial"/>
              <a:ea typeface="Arial"/>
              <a:cs typeface="Arial"/>
              <a:sym typeface="Arial"/>
            </a:endParaRPr>
          </a:p>
          <a:p>
            <a:pPr algn="ctr">
              <a:buClr>
                <a:srgbClr val="000000"/>
              </a:buClr>
              <a:buSzPts val="1500"/>
            </a:pPr>
            <a:r>
              <a:rPr lang="it-IT" sz="2133" dirty="0" err="1">
                <a:solidFill>
                  <a:srgbClr val="000000"/>
                </a:solidFill>
                <a:latin typeface="Roboto"/>
                <a:ea typeface="Roboto"/>
                <a:cs typeface="Roboto"/>
                <a:sym typeface="Roboto"/>
              </a:rPr>
              <a:t>Each</a:t>
            </a:r>
            <a:r>
              <a:rPr lang="it-IT" sz="2133" dirty="0">
                <a:solidFill>
                  <a:srgbClr val="000000"/>
                </a:solidFill>
                <a:latin typeface="Roboto"/>
                <a:ea typeface="Roboto"/>
                <a:cs typeface="Roboto"/>
                <a:sym typeface="Roboto"/>
              </a:rPr>
              <a:t> Urban </a:t>
            </a:r>
            <a:r>
              <a:rPr lang="it-IT" sz="2133" dirty="0" err="1">
                <a:solidFill>
                  <a:srgbClr val="000000"/>
                </a:solidFill>
                <a:latin typeface="Roboto"/>
                <a:ea typeface="Roboto"/>
                <a:cs typeface="Roboto"/>
                <a:sym typeface="Roboto"/>
              </a:rPr>
              <a:t>Area’s</a:t>
            </a:r>
            <a:r>
              <a:rPr lang="it-IT" sz="2133" dirty="0">
                <a:solidFill>
                  <a:srgbClr val="000000"/>
                </a:solidFill>
                <a:latin typeface="Roboto"/>
                <a:ea typeface="Roboto"/>
                <a:cs typeface="Roboto"/>
                <a:sym typeface="Roboto"/>
              </a:rPr>
              <a:t> share </a:t>
            </a:r>
            <a:r>
              <a:rPr lang="it-IT" sz="2133" dirty="0" err="1">
                <a:solidFill>
                  <a:srgbClr val="000000"/>
                </a:solidFill>
                <a:latin typeface="Roboto"/>
                <a:ea typeface="Roboto"/>
                <a:cs typeface="Roboto"/>
                <a:sym typeface="Roboto"/>
              </a:rPr>
              <a:t>depends</a:t>
            </a:r>
            <a:r>
              <a:rPr lang="it-IT" sz="2133" dirty="0">
                <a:solidFill>
                  <a:srgbClr val="000000"/>
                </a:solidFill>
                <a:latin typeface="Roboto"/>
                <a:ea typeface="Roboto"/>
                <a:cs typeface="Roboto"/>
                <a:sym typeface="Roboto"/>
              </a:rPr>
              <a:t> on ranking score due to </a:t>
            </a:r>
            <a:r>
              <a:rPr lang="it-IT" sz="2133" b="1" dirty="0" err="1">
                <a:solidFill>
                  <a:srgbClr val="000000"/>
                </a:solidFill>
                <a:latin typeface="Roboto"/>
                <a:ea typeface="Roboto"/>
                <a:cs typeface="Roboto"/>
                <a:sym typeface="Roboto"/>
              </a:rPr>
              <a:t>administrative</a:t>
            </a:r>
            <a:r>
              <a:rPr lang="it-IT" sz="2133" b="1" dirty="0">
                <a:solidFill>
                  <a:srgbClr val="000000"/>
                </a:solidFill>
                <a:latin typeface="Roboto"/>
                <a:ea typeface="Roboto"/>
                <a:cs typeface="Roboto"/>
                <a:sym typeface="Roboto"/>
              </a:rPr>
              <a:t>, planning and government </a:t>
            </a:r>
            <a:r>
              <a:rPr lang="it-IT" sz="2133" b="1" dirty="0" err="1">
                <a:solidFill>
                  <a:srgbClr val="000000"/>
                </a:solidFill>
                <a:latin typeface="Roboto"/>
                <a:ea typeface="Roboto"/>
                <a:cs typeface="Roboto"/>
                <a:sym typeface="Roboto"/>
              </a:rPr>
              <a:t>capacity</a:t>
            </a:r>
            <a:endParaRPr sz="1867" dirty="0">
              <a:solidFill>
                <a:srgbClr val="000000"/>
              </a:solidFill>
              <a:latin typeface="Arial"/>
              <a:ea typeface="Arial"/>
              <a:cs typeface="Arial"/>
              <a:sym typeface="Arial"/>
            </a:endParaRPr>
          </a:p>
        </p:txBody>
      </p:sp>
      <p:sp>
        <p:nvSpPr>
          <p:cNvPr id="259" name="Google Shape;259;g315f6f114c2_1_38"/>
          <p:cNvSpPr txBox="1"/>
          <p:nvPr/>
        </p:nvSpPr>
        <p:spPr>
          <a:xfrm>
            <a:off x="30333" y="2692263"/>
            <a:ext cx="1107600" cy="533489"/>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2000"/>
            </a:pPr>
            <a:r>
              <a:rPr lang="it-IT" sz="2667" b="1">
                <a:solidFill>
                  <a:srgbClr val="000000"/>
                </a:solidFill>
                <a:latin typeface="Roboto"/>
                <a:ea typeface="Roboto"/>
                <a:cs typeface="Roboto"/>
                <a:sym typeface="Roboto"/>
              </a:rPr>
              <a:t>40 %</a:t>
            </a:r>
            <a:endParaRPr sz="1867">
              <a:solidFill>
                <a:srgbClr val="000000"/>
              </a:solidFill>
              <a:latin typeface="Arial"/>
              <a:ea typeface="Arial"/>
              <a:cs typeface="Arial"/>
              <a:sym typeface="Arial"/>
            </a:endParaRPr>
          </a:p>
        </p:txBody>
      </p:sp>
      <p:sp>
        <p:nvSpPr>
          <p:cNvPr id="260" name="Google Shape;260;g315f6f114c2_1_38"/>
          <p:cNvSpPr/>
          <p:nvPr/>
        </p:nvSpPr>
        <p:spPr>
          <a:xfrm>
            <a:off x="158347" y="3454311"/>
            <a:ext cx="2610400" cy="1444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400" b="1">
                <a:solidFill>
                  <a:srgbClr val="FFFFFF"/>
                </a:solidFill>
                <a:latin typeface="Roboto"/>
                <a:ea typeface="Roboto"/>
                <a:cs typeface="Roboto"/>
                <a:sym typeface="Roboto"/>
              </a:rPr>
              <a:t>RANKING LIST</a:t>
            </a:r>
            <a:endParaRPr sz="1867">
              <a:solidFill>
                <a:srgbClr val="000000"/>
              </a:solidFill>
              <a:latin typeface="Arial"/>
              <a:ea typeface="Arial"/>
              <a:cs typeface="Arial"/>
              <a:sym typeface="Arial"/>
            </a:endParaRPr>
          </a:p>
          <a:p>
            <a:pPr algn="r">
              <a:buClr>
                <a:srgbClr val="000000"/>
              </a:buClr>
              <a:buSzPts val="900"/>
            </a:pPr>
            <a:r>
              <a:rPr lang="it-IT" sz="2400"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sp>
        <p:nvSpPr>
          <p:cNvPr id="261" name="Google Shape;261;g315f6f114c2_1_38"/>
          <p:cNvSpPr txBox="1"/>
          <p:nvPr/>
        </p:nvSpPr>
        <p:spPr>
          <a:xfrm>
            <a:off x="140331" y="4433148"/>
            <a:ext cx="1105600" cy="533489"/>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2000"/>
            </a:pPr>
            <a:r>
              <a:rPr lang="it-IT" sz="2667" b="1">
                <a:solidFill>
                  <a:srgbClr val="000000"/>
                </a:solidFill>
                <a:latin typeface="Roboto"/>
                <a:ea typeface="Roboto"/>
                <a:cs typeface="Roboto"/>
                <a:sym typeface="Roboto"/>
              </a:rPr>
              <a:t>10 %</a:t>
            </a:r>
            <a:endParaRPr sz="1867">
              <a:solidFill>
                <a:srgbClr val="000000"/>
              </a:solidFill>
              <a:latin typeface="Arial"/>
              <a:ea typeface="Arial"/>
              <a:cs typeface="Arial"/>
              <a:sym typeface="Arial"/>
            </a:endParaRPr>
          </a:p>
        </p:txBody>
      </p:sp>
      <p:sp>
        <p:nvSpPr>
          <p:cNvPr id="262" name="Google Shape;262;g315f6f114c2_1_38"/>
          <p:cNvSpPr/>
          <p:nvPr/>
        </p:nvSpPr>
        <p:spPr>
          <a:xfrm>
            <a:off x="187964" y="5224919"/>
            <a:ext cx="2503200" cy="998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900"/>
            </a:pPr>
            <a:r>
              <a:rPr lang="it-IT" sz="2667" b="1">
                <a:solidFill>
                  <a:srgbClr val="FFFFFF"/>
                </a:solidFill>
                <a:latin typeface="Roboto"/>
                <a:ea typeface="Roboto"/>
                <a:cs typeface="Roboto"/>
                <a:sym typeface="Roboto"/>
              </a:rPr>
              <a:t>TOTAL</a:t>
            </a:r>
            <a:endParaRPr sz="1867">
              <a:solidFill>
                <a:srgbClr val="000000"/>
              </a:solidFill>
              <a:latin typeface="Arial"/>
              <a:ea typeface="Arial"/>
              <a:cs typeface="Arial"/>
              <a:sym typeface="Arial"/>
            </a:endParaRPr>
          </a:p>
          <a:p>
            <a:pPr algn="r">
              <a:buClr>
                <a:srgbClr val="000000"/>
              </a:buClr>
              <a:buSzPts val="900"/>
            </a:pPr>
            <a:r>
              <a:rPr lang="it-IT" sz="2667" b="1">
                <a:solidFill>
                  <a:srgbClr val="FFFFFF"/>
                </a:solidFill>
                <a:latin typeface="Roboto"/>
                <a:ea typeface="Roboto"/>
                <a:cs typeface="Roboto"/>
                <a:sym typeface="Roboto"/>
              </a:rPr>
              <a:t>AMOUNT</a:t>
            </a:r>
            <a:endParaRPr sz="1867">
              <a:solidFill>
                <a:srgbClr val="000000"/>
              </a:solidFill>
              <a:latin typeface="Arial"/>
              <a:ea typeface="Arial"/>
              <a:cs typeface="Arial"/>
              <a:sym typeface="Arial"/>
            </a:endParaRPr>
          </a:p>
        </p:txBody>
      </p:sp>
      <p:pic>
        <p:nvPicPr>
          <p:cNvPr id="263" name="Google Shape;263;g315f6f114c2_1_38"/>
          <p:cNvPicPr preferRelativeResize="0"/>
          <p:nvPr/>
        </p:nvPicPr>
        <p:blipFill rotWithShape="1">
          <a:blip r:embed="rId4">
            <a:alphaModFix/>
          </a:blip>
          <a:srcRect/>
          <a:stretch/>
        </p:blipFill>
        <p:spPr>
          <a:xfrm>
            <a:off x="88900" y="5203504"/>
            <a:ext cx="787400" cy="772371"/>
          </a:xfrm>
          <a:prstGeom prst="rect">
            <a:avLst/>
          </a:prstGeom>
          <a:noFill/>
          <a:ln>
            <a:noFill/>
          </a:ln>
        </p:spPr>
      </p:pic>
      <p:sp>
        <p:nvSpPr>
          <p:cNvPr id="264" name="Google Shape;264;g315f6f114c2_1_38"/>
          <p:cNvSpPr/>
          <p:nvPr/>
        </p:nvSpPr>
        <p:spPr>
          <a:xfrm>
            <a:off x="4287520" y="5284399"/>
            <a:ext cx="6017600" cy="8660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algn="ctr">
              <a:buClr>
                <a:srgbClr val="000000"/>
              </a:buClr>
              <a:buSzPts val="900"/>
            </a:pPr>
            <a:r>
              <a:rPr lang="it-IT" sz="3733" b="1">
                <a:solidFill>
                  <a:srgbClr val="000000"/>
                </a:solidFill>
                <a:latin typeface="Roboto"/>
                <a:ea typeface="Roboto"/>
                <a:cs typeface="Roboto"/>
                <a:sym typeface="Roboto"/>
              </a:rPr>
              <a:t>EUR 172.93 million </a:t>
            </a:r>
            <a:endParaRPr sz="1867">
              <a:solidFill>
                <a:srgbClr val="00000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161bc221bf_2_1"/>
          <p:cNvSpPr/>
          <p:nvPr/>
        </p:nvSpPr>
        <p:spPr>
          <a:xfrm>
            <a:off x="207433" y="78633"/>
            <a:ext cx="11771600" cy="10540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100"/>
            </a:pPr>
            <a:endParaRPr sz="2933">
              <a:solidFill>
                <a:schemeClr val="dk1"/>
              </a:solidFill>
              <a:latin typeface="Roboto"/>
              <a:ea typeface="Roboto"/>
              <a:cs typeface="Roboto"/>
              <a:sym typeface="Roboto"/>
            </a:endParaRPr>
          </a:p>
          <a:p>
            <a:pPr algn="r">
              <a:buClr>
                <a:schemeClr val="dk1"/>
              </a:buClr>
              <a:buSzPts val="1100"/>
            </a:pPr>
            <a:endParaRPr sz="2933">
              <a:solidFill>
                <a:schemeClr val="dk1"/>
              </a:solidFill>
              <a:latin typeface="Roboto"/>
              <a:ea typeface="Roboto"/>
              <a:cs typeface="Roboto"/>
              <a:sym typeface="Roboto"/>
            </a:endParaRPr>
          </a:p>
          <a:p>
            <a:pPr algn="r">
              <a:buClr>
                <a:schemeClr val="dk1"/>
              </a:buClr>
              <a:buSzPts val="2200"/>
            </a:pPr>
            <a:r>
              <a:rPr lang="it-IT" sz="2933">
                <a:solidFill>
                  <a:schemeClr val="dk1"/>
                </a:solidFill>
                <a:latin typeface="Roboto"/>
                <a:ea typeface="Roboto"/>
                <a:cs typeface="Roboto"/>
                <a:sym typeface="Roboto"/>
              </a:rPr>
              <a:t>Scope of support for SUD 2021- 2027 </a:t>
            </a:r>
            <a:endParaRPr sz="2933">
              <a:solidFill>
                <a:schemeClr val="dk1"/>
              </a:solidFill>
              <a:latin typeface="Roboto"/>
              <a:ea typeface="Roboto"/>
              <a:cs typeface="Roboto"/>
              <a:sym typeface="Roboto"/>
            </a:endParaRPr>
          </a:p>
          <a:p>
            <a:pPr>
              <a:buClr>
                <a:schemeClr val="dk1"/>
              </a:buClr>
              <a:buSzPts val="1100"/>
            </a:pPr>
            <a:endParaRPr sz="3200">
              <a:solidFill>
                <a:schemeClr val="dk1"/>
              </a:solidFill>
              <a:latin typeface="Roboto"/>
              <a:ea typeface="Roboto"/>
              <a:cs typeface="Roboto"/>
              <a:sym typeface="Roboto"/>
            </a:endParaRPr>
          </a:p>
          <a:p>
            <a:pPr algn="r">
              <a:buClr>
                <a:schemeClr val="dk1"/>
              </a:buClr>
              <a:buSzPts val="1100"/>
            </a:pPr>
            <a:endParaRPr sz="2933">
              <a:solidFill>
                <a:srgbClr val="000000"/>
              </a:solidFill>
              <a:latin typeface="Roboto"/>
              <a:ea typeface="Roboto"/>
              <a:cs typeface="Roboto"/>
              <a:sym typeface="Roboto"/>
            </a:endParaRPr>
          </a:p>
        </p:txBody>
      </p:sp>
      <p:grpSp>
        <p:nvGrpSpPr>
          <p:cNvPr id="112" name="Google Shape;112;g3161bc221bf_2_1"/>
          <p:cNvGrpSpPr/>
          <p:nvPr/>
        </p:nvGrpSpPr>
        <p:grpSpPr>
          <a:xfrm>
            <a:off x="3979251" y="1181598"/>
            <a:ext cx="7986591" cy="4994585"/>
            <a:chOff x="200334" y="136058"/>
            <a:chExt cx="5989943" cy="3745939"/>
          </a:xfrm>
        </p:grpSpPr>
        <p:sp>
          <p:nvSpPr>
            <p:cNvPr id="113" name="Google Shape;113;g3161bc221bf_2_1"/>
            <p:cNvSpPr/>
            <p:nvPr/>
          </p:nvSpPr>
          <p:spPr>
            <a:xfrm>
              <a:off x="2306882" y="1444255"/>
              <a:ext cx="1412400" cy="904800"/>
            </a:xfrm>
            <a:prstGeom prst="ellipse">
              <a:avLst/>
            </a:prstGeom>
            <a:gradFill>
              <a:gsLst>
                <a:gs pos="0">
                  <a:srgbClr val="FF0000"/>
                </a:gs>
                <a:gs pos="100000">
                  <a:srgbClr val="FF0000"/>
                </a:gs>
              </a:gsLst>
              <a:lin ang="16200038" scaled="0"/>
            </a:gradFill>
            <a:ln w="9525" cap="flat" cmpd="sng">
              <a:solidFill>
                <a:srgbClr val="3B7FF2"/>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14" name="Google Shape;114;g3161bc221bf_2_1"/>
            <p:cNvSpPr txBox="1"/>
            <p:nvPr/>
          </p:nvSpPr>
          <p:spPr>
            <a:xfrm>
              <a:off x="2513741" y="1576738"/>
              <a:ext cx="998700" cy="639600"/>
            </a:xfrm>
            <a:prstGeom prst="rect">
              <a:avLst/>
            </a:prstGeom>
            <a:noFill/>
            <a:ln>
              <a:noFill/>
            </a:ln>
          </p:spPr>
          <p:txBody>
            <a:bodyPr spcFirstLastPara="1" wrap="square" lIns="33000" tIns="33000" rIns="33000" bIns="33000" anchor="ctr" anchorCtr="0">
              <a:noAutofit/>
            </a:bodyPr>
            <a:lstStyle/>
            <a:p>
              <a:pPr algn="ctr">
                <a:lnSpc>
                  <a:spcPct val="90000"/>
                </a:lnSpc>
                <a:buClr>
                  <a:srgbClr val="000000"/>
                </a:buClr>
                <a:buSzPts val="3900"/>
              </a:pPr>
              <a:r>
                <a:rPr lang="it-IT" sz="5200">
                  <a:solidFill>
                    <a:schemeClr val="lt1"/>
                  </a:solidFill>
                  <a:latin typeface="Roboto"/>
                  <a:ea typeface="Roboto"/>
                  <a:cs typeface="Roboto"/>
                  <a:sym typeface="Roboto"/>
                </a:rPr>
                <a:t>SUD</a:t>
              </a:r>
              <a:endParaRPr sz="1867">
                <a:solidFill>
                  <a:srgbClr val="000000"/>
                </a:solidFill>
                <a:latin typeface="Arial"/>
                <a:ea typeface="Arial"/>
                <a:cs typeface="Arial"/>
                <a:sym typeface="Arial"/>
              </a:endParaRPr>
            </a:p>
          </p:txBody>
        </p:sp>
        <p:sp>
          <p:nvSpPr>
            <p:cNvPr id="115" name="Google Shape;115;g3161bc221bf_2_1"/>
            <p:cNvSpPr/>
            <p:nvPr/>
          </p:nvSpPr>
          <p:spPr>
            <a:xfrm rot="8525897">
              <a:off x="1238949" y="2507922"/>
              <a:ext cx="1409389" cy="442695"/>
            </a:xfrm>
            <a:prstGeom prst="leftArrow">
              <a:avLst>
                <a:gd name="adj1" fmla="val 60000"/>
                <a:gd name="adj2" fmla="val 50000"/>
              </a:avLst>
            </a:prstGeom>
            <a:solidFill>
              <a:srgbClr val="8CB5F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16" name="Google Shape;116;g3161bc221bf_2_1"/>
            <p:cNvSpPr/>
            <p:nvPr/>
          </p:nvSpPr>
          <p:spPr>
            <a:xfrm>
              <a:off x="557012" y="2584252"/>
              <a:ext cx="1661100" cy="1155900"/>
            </a:xfrm>
            <a:prstGeom prst="roundRect">
              <a:avLst>
                <a:gd name="adj" fmla="val 10000"/>
              </a:avLst>
            </a:prstGeom>
            <a:solidFill>
              <a:srgbClr val="4185F2"/>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17" name="Google Shape;117;g3161bc221bf_2_1"/>
            <p:cNvSpPr txBox="1"/>
            <p:nvPr/>
          </p:nvSpPr>
          <p:spPr>
            <a:xfrm>
              <a:off x="590870" y="2618110"/>
              <a:ext cx="1593300" cy="1088400"/>
            </a:xfrm>
            <a:prstGeom prst="rect">
              <a:avLst/>
            </a:prstGeom>
            <a:noFill/>
            <a:ln>
              <a:noFill/>
            </a:ln>
          </p:spPr>
          <p:txBody>
            <a:bodyPr spcFirstLastPara="1" wrap="square" lIns="38100" tIns="38100" rIns="38100" bIns="38100" anchor="ctr" anchorCtr="0">
              <a:noAutofit/>
            </a:bodyPr>
            <a:lstStyle/>
            <a:p>
              <a:pPr algn="ctr">
                <a:lnSpc>
                  <a:spcPct val="90000"/>
                </a:lnSpc>
                <a:buClr>
                  <a:srgbClr val="000000"/>
                </a:buClr>
                <a:buSzPts val="1500"/>
              </a:pPr>
              <a:r>
                <a:rPr lang="it-IT" sz="2000" b="1">
                  <a:solidFill>
                    <a:schemeClr val="dk1"/>
                  </a:solidFill>
                  <a:latin typeface="Roboto"/>
                  <a:ea typeface="Roboto"/>
                  <a:cs typeface="Roboto"/>
                  <a:sym typeface="Roboto"/>
                </a:rPr>
                <a:t>Digital</a:t>
              </a:r>
              <a:endParaRPr sz="2000" b="1">
                <a:solidFill>
                  <a:schemeClr val="dk1"/>
                </a:solidFill>
                <a:latin typeface="Roboto"/>
                <a:ea typeface="Roboto"/>
                <a:cs typeface="Roboto"/>
                <a:sym typeface="Roboto"/>
              </a:endParaRPr>
            </a:p>
            <a:p>
              <a:pPr algn="ctr">
                <a:lnSpc>
                  <a:spcPct val="90000"/>
                </a:lnSpc>
                <a:spcBef>
                  <a:spcPts val="700"/>
                </a:spcBef>
                <a:buClr>
                  <a:srgbClr val="000000"/>
                </a:buClr>
                <a:buSzPts val="1500"/>
              </a:pPr>
              <a:r>
                <a:rPr lang="it-IT" sz="2000" b="1">
                  <a:solidFill>
                    <a:schemeClr val="dk1"/>
                  </a:solidFill>
                  <a:latin typeface="Roboto"/>
                  <a:ea typeface="Roboto"/>
                  <a:cs typeface="Roboto"/>
                  <a:sym typeface="Roboto"/>
                </a:rPr>
                <a:t>Connectivity and services</a:t>
              </a:r>
              <a:endParaRPr sz="2000" b="1">
                <a:solidFill>
                  <a:schemeClr val="dk1"/>
                </a:solidFill>
                <a:latin typeface="Roboto"/>
                <a:ea typeface="Roboto"/>
                <a:cs typeface="Roboto"/>
                <a:sym typeface="Roboto"/>
              </a:endParaRPr>
            </a:p>
            <a:p>
              <a:pPr algn="ctr">
                <a:lnSpc>
                  <a:spcPct val="90000"/>
                </a:lnSpc>
                <a:spcBef>
                  <a:spcPts val="700"/>
                </a:spcBef>
                <a:buClr>
                  <a:srgbClr val="000000"/>
                </a:buClr>
                <a:buSzPts val="1500"/>
              </a:pPr>
              <a:r>
                <a:rPr lang="it-IT" sz="2000" b="1">
                  <a:solidFill>
                    <a:schemeClr val="dk1"/>
                  </a:solidFill>
                  <a:latin typeface="Roboto"/>
                  <a:ea typeface="Roboto"/>
                  <a:cs typeface="Roboto"/>
                  <a:sym typeface="Roboto"/>
                </a:rPr>
                <a:t>(</a:t>
              </a:r>
              <a:r>
                <a:rPr lang="it-IT" sz="2000" b="1">
                  <a:solidFill>
                    <a:srgbClr val="002060"/>
                  </a:solidFill>
                  <a:latin typeface="Roboto"/>
                  <a:ea typeface="Roboto"/>
                  <a:cs typeface="Roboto"/>
                  <a:sym typeface="Roboto"/>
                </a:rPr>
                <a:t>ERDF</a:t>
              </a:r>
              <a:r>
                <a:rPr lang="it-IT" sz="2000" b="1">
                  <a:solidFill>
                    <a:schemeClr val="dk1"/>
                  </a:solidFill>
                  <a:latin typeface="Roboto"/>
                  <a:ea typeface="Roboto"/>
                  <a:cs typeface="Roboto"/>
                  <a:sym typeface="Roboto"/>
                </a:rPr>
                <a:t> So 1.2)</a:t>
              </a:r>
              <a:endParaRPr sz="1867">
                <a:solidFill>
                  <a:srgbClr val="000000"/>
                </a:solidFill>
                <a:latin typeface="Arial"/>
                <a:ea typeface="Arial"/>
                <a:cs typeface="Arial"/>
                <a:sym typeface="Arial"/>
              </a:endParaRPr>
            </a:p>
          </p:txBody>
        </p:sp>
        <p:sp>
          <p:nvSpPr>
            <p:cNvPr id="118" name="Google Shape;118;g3161bc221bf_2_1"/>
            <p:cNvSpPr/>
            <p:nvPr/>
          </p:nvSpPr>
          <p:spPr>
            <a:xfrm rot="-10665531">
              <a:off x="912479" y="1618646"/>
              <a:ext cx="1319509" cy="442842"/>
            </a:xfrm>
            <a:prstGeom prst="leftArrow">
              <a:avLst>
                <a:gd name="adj1" fmla="val 60000"/>
                <a:gd name="adj2" fmla="val 50000"/>
              </a:avLst>
            </a:prstGeom>
            <a:solidFill>
              <a:srgbClr val="B1CDF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19" name="Google Shape;119;g3161bc221bf_2_1"/>
            <p:cNvSpPr/>
            <p:nvPr/>
          </p:nvSpPr>
          <p:spPr>
            <a:xfrm>
              <a:off x="200334" y="1399716"/>
              <a:ext cx="1425000" cy="828900"/>
            </a:xfrm>
            <a:prstGeom prst="roundRect">
              <a:avLst>
                <a:gd name="adj" fmla="val 10000"/>
              </a:avLst>
            </a:prstGeom>
            <a:solidFill>
              <a:srgbClr val="B1CDF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0" name="Google Shape;120;g3161bc221bf_2_1"/>
            <p:cNvSpPr txBox="1"/>
            <p:nvPr/>
          </p:nvSpPr>
          <p:spPr>
            <a:xfrm>
              <a:off x="224615" y="1423997"/>
              <a:ext cx="1376400" cy="780300"/>
            </a:xfrm>
            <a:prstGeom prst="rect">
              <a:avLst/>
            </a:prstGeom>
            <a:noFill/>
            <a:ln>
              <a:noFill/>
            </a:ln>
          </p:spPr>
          <p:txBody>
            <a:bodyPr spcFirstLastPara="1" wrap="square" lIns="40633" tIns="40633" rIns="40633" bIns="40633" anchor="ctr" anchorCtr="0">
              <a:noAutofit/>
            </a:bodyPr>
            <a:lstStyle/>
            <a:p>
              <a:pPr algn="ctr">
                <a:lnSpc>
                  <a:spcPct val="90000"/>
                </a:lnSpc>
                <a:buClr>
                  <a:srgbClr val="000000"/>
                </a:buClr>
                <a:buSzPts val="1600"/>
              </a:pPr>
              <a:r>
                <a:rPr lang="it-IT" sz="2133" b="1">
                  <a:solidFill>
                    <a:schemeClr val="dk1"/>
                  </a:solidFill>
                  <a:latin typeface="Roboto"/>
                  <a:ea typeface="Roboto"/>
                  <a:cs typeface="Roboto"/>
                  <a:sym typeface="Roboto"/>
                </a:rPr>
                <a:t>Sustainable urban mobility </a:t>
              </a:r>
              <a:endParaRPr sz="1867">
                <a:solidFill>
                  <a:srgbClr val="000000"/>
                </a:solidFill>
                <a:latin typeface="Arial"/>
                <a:ea typeface="Arial"/>
                <a:cs typeface="Arial"/>
                <a:sym typeface="Arial"/>
              </a:endParaRPr>
            </a:p>
            <a:p>
              <a:pPr algn="ctr">
                <a:lnSpc>
                  <a:spcPct val="90000"/>
                </a:lnSpc>
                <a:spcBef>
                  <a:spcPts val="747"/>
                </a:spcBef>
                <a:buClr>
                  <a:srgbClr val="000000"/>
                </a:buClr>
                <a:buSzPts val="1600"/>
              </a:pPr>
              <a:r>
                <a:rPr lang="it-IT" sz="2133" b="1">
                  <a:solidFill>
                    <a:schemeClr val="dk1"/>
                  </a:solidFill>
                  <a:latin typeface="Roboto"/>
                  <a:ea typeface="Roboto"/>
                  <a:cs typeface="Roboto"/>
                  <a:sym typeface="Roboto"/>
                </a:rPr>
                <a:t>(</a:t>
              </a:r>
              <a:r>
                <a:rPr lang="it-IT" sz="2133" b="1">
                  <a:solidFill>
                    <a:srgbClr val="002060"/>
                  </a:solidFill>
                  <a:latin typeface="Roboto"/>
                  <a:ea typeface="Roboto"/>
                  <a:cs typeface="Roboto"/>
                  <a:sym typeface="Roboto"/>
                </a:rPr>
                <a:t>ERDF</a:t>
              </a:r>
              <a:r>
                <a:rPr lang="it-IT" sz="2133" b="1">
                  <a:solidFill>
                    <a:schemeClr val="dk1"/>
                  </a:solidFill>
                  <a:latin typeface="Roboto"/>
                  <a:ea typeface="Roboto"/>
                  <a:cs typeface="Roboto"/>
                  <a:sym typeface="Roboto"/>
                </a:rPr>
                <a:t> So 2.8)</a:t>
              </a:r>
              <a:endParaRPr sz="1867">
                <a:solidFill>
                  <a:srgbClr val="000000"/>
                </a:solidFill>
                <a:latin typeface="Arial"/>
                <a:ea typeface="Arial"/>
                <a:cs typeface="Arial"/>
                <a:sym typeface="Arial"/>
              </a:endParaRPr>
            </a:p>
          </p:txBody>
        </p:sp>
        <p:sp>
          <p:nvSpPr>
            <p:cNvPr id="121" name="Google Shape;121;g3161bc221bf_2_1"/>
            <p:cNvSpPr/>
            <p:nvPr/>
          </p:nvSpPr>
          <p:spPr>
            <a:xfrm rot="-8242951">
              <a:off x="1396633" y="800584"/>
              <a:ext cx="1331856" cy="442680"/>
            </a:xfrm>
            <a:prstGeom prst="leftArrow">
              <a:avLst>
                <a:gd name="adj1" fmla="val 60000"/>
                <a:gd name="adj2" fmla="val 50000"/>
              </a:avLst>
            </a:prstGeom>
            <a:solidFill>
              <a:srgbClr val="00B05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 name="Google Shape;122;g3161bc221bf_2_1"/>
            <p:cNvSpPr/>
            <p:nvPr/>
          </p:nvSpPr>
          <p:spPr>
            <a:xfrm>
              <a:off x="703700" y="136058"/>
              <a:ext cx="1737900" cy="870000"/>
            </a:xfrm>
            <a:prstGeom prst="roundRect">
              <a:avLst>
                <a:gd name="adj" fmla="val 10000"/>
              </a:avLst>
            </a:prstGeom>
            <a:solidFill>
              <a:srgbClr val="00B05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 name="Google Shape;123;g3161bc221bf_2_1"/>
            <p:cNvSpPr txBox="1"/>
            <p:nvPr/>
          </p:nvSpPr>
          <p:spPr>
            <a:xfrm>
              <a:off x="729179" y="161537"/>
              <a:ext cx="1686900" cy="819000"/>
            </a:xfrm>
            <a:prstGeom prst="rect">
              <a:avLst/>
            </a:prstGeom>
            <a:noFill/>
            <a:ln>
              <a:noFill/>
            </a:ln>
          </p:spPr>
          <p:txBody>
            <a:bodyPr spcFirstLastPara="1" wrap="square" lIns="35533" tIns="35533" rIns="35533" bIns="35533" anchor="ctr" anchorCtr="0">
              <a:noAutofit/>
            </a:bodyPr>
            <a:lstStyle/>
            <a:p>
              <a:pPr algn="ctr">
                <a:lnSpc>
                  <a:spcPct val="90000"/>
                </a:lnSpc>
                <a:buClr>
                  <a:srgbClr val="000000"/>
                </a:buClr>
                <a:buSzPts val="1400"/>
              </a:pPr>
              <a:r>
                <a:rPr lang="it-IT" sz="1867" b="1">
                  <a:solidFill>
                    <a:srgbClr val="002060"/>
                  </a:solidFill>
                  <a:latin typeface="Roboto"/>
                  <a:ea typeface="Roboto"/>
                  <a:cs typeface="Roboto"/>
                  <a:sym typeface="Roboto"/>
                </a:rPr>
                <a:t>Green</a:t>
              </a:r>
              <a:endParaRPr sz="1867">
                <a:solidFill>
                  <a:srgbClr val="000000"/>
                </a:solidFill>
                <a:latin typeface="Arial"/>
                <a:ea typeface="Arial"/>
                <a:cs typeface="Arial"/>
                <a:sym typeface="Arial"/>
              </a:endParaRPr>
            </a:p>
            <a:p>
              <a:pPr algn="ctr">
                <a:lnSpc>
                  <a:spcPct val="90000"/>
                </a:lnSpc>
                <a:buClr>
                  <a:srgbClr val="000000"/>
                </a:buClr>
                <a:buSzPts val="1400"/>
              </a:pPr>
              <a:r>
                <a:rPr lang="it-IT" sz="1867" b="1">
                  <a:solidFill>
                    <a:srgbClr val="002060"/>
                  </a:solidFill>
                  <a:latin typeface="Roboto"/>
                  <a:ea typeface="Roboto"/>
                  <a:cs typeface="Roboto"/>
                  <a:sym typeface="Roboto"/>
                </a:rPr>
                <a:t>Infrastructure</a:t>
              </a:r>
              <a:endParaRPr sz="1867" b="1">
                <a:solidFill>
                  <a:srgbClr val="002060"/>
                </a:solidFill>
                <a:latin typeface="Roboto"/>
                <a:ea typeface="Roboto"/>
                <a:cs typeface="Roboto"/>
                <a:sym typeface="Roboto"/>
              </a:endParaRPr>
            </a:p>
            <a:p>
              <a:pPr algn="ctr">
                <a:lnSpc>
                  <a:spcPct val="90000"/>
                </a:lnSpc>
                <a:buClr>
                  <a:srgbClr val="000000"/>
                </a:buClr>
                <a:buSzPts val="1400"/>
              </a:pPr>
              <a:r>
                <a:rPr lang="it-IT" sz="1867" b="1">
                  <a:solidFill>
                    <a:srgbClr val="002060"/>
                  </a:solidFill>
                  <a:latin typeface="Roboto"/>
                  <a:ea typeface="Roboto"/>
                  <a:cs typeface="Roboto"/>
                  <a:sym typeface="Roboto"/>
                </a:rPr>
                <a:t>(</a:t>
              </a:r>
              <a:r>
                <a:rPr lang="it-IT" sz="2400" b="1">
                  <a:solidFill>
                    <a:srgbClr val="002060"/>
                  </a:solidFill>
                  <a:latin typeface="Roboto"/>
                  <a:ea typeface="Roboto"/>
                  <a:cs typeface="Roboto"/>
                  <a:sym typeface="Roboto"/>
                </a:rPr>
                <a:t>ERDF</a:t>
              </a:r>
              <a:r>
                <a:rPr lang="it-IT" sz="1867" b="1">
                  <a:solidFill>
                    <a:srgbClr val="002060"/>
                  </a:solidFill>
                  <a:latin typeface="Roboto"/>
                  <a:ea typeface="Roboto"/>
                  <a:cs typeface="Roboto"/>
                  <a:sym typeface="Roboto"/>
                </a:rPr>
                <a:t> So 2.7)</a:t>
              </a:r>
              <a:endParaRPr sz="1867">
                <a:solidFill>
                  <a:srgbClr val="000000"/>
                </a:solidFill>
                <a:latin typeface="Arial"/>
                <a:ea typeface="Arial"/>
                <a:cs typeface="Arial"/>
                <a:sym typeface="Arial"/>
              </a:endParaRPr>
            </a:p>
          </p:txBody>
        </p:sp>
        <p:sp>
          <p:nvSpPr>
            <p:cNvPr id="124" name="Google Shape;124;g3161bc221bf_2_1"/>
            <p:cNvSpPr/>
            <p:nvPr/>
          </p:nvSpPr>
          <p:spPr>
            <a:xfrm rot="-3793205">
              <a:off x="2963563" y="710018"/>
              <a:ext cx="1073320" cy="442611"/>
            </a:xfrm>
            <a:prstGeom prst="leftArrow">
              <a:avLst>
                <a:gd name="adj1" fmla="val 60000"/>
                <a:gd name="adj2" fmla="val 50000"/>
              </a:avLst>
            </a:prstGeom>
            <a:solidFill>
              <a:srgbClr val="FFFFC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 name="Google Shape;125;g3161bc221bf_2_1"/>
            <p:cNvSpPr/>
            <p:nvPr/>
          </p:nvSpPr>
          <p:spPr>
            <a:xfrm>
              <a:off x="2984867" y="152400"/>
              <a:ext cx="1514400" cy="904200"/>
            </a:xfrm>
            <a:prstGeom prst="roundRect">
              <a:avLst>
                <a:gd name="adj" fmla="val 10000"/>
              </a:avLst>
            </a:prstGeom>
            <a:solidFill>
              <a:srgbClr val="FFFFCC"/>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 name="Google Shape;126;g3161bc221bf_2_1"/>
            <p:cNvSpPr txBox="1"/>
            <p:nvPr/>
          </p:nvSpPr>
          <p:spPr>
            <a:xfrm>
              <a:off x="3011350" y="178883"/>
              <a:ext cx="1461600" cy="851100"/>
            </a:xfrm>
            <a:prstGeom prst="rect">
              <a:avLst/>
            </a:prstGeom>
            <a:noFill/>
            <a:ln>
              <a:noFill/>
            </a:ln>
          </p:spPr>
          <p:txBody>
            <a:bodyPr spcFirstLastPara="1" wrap="square" lIns="35533" tIns="35533" rIns="35533" bIns="35533" anchor="ctr" anchorCtr="0">
              <a:noAutofit/>
            </a:bodyPr>
            <a:lstStyle/>
            <a:p>
              <a:pPr algn="ctr">
                <a:lnSpc>
                  <a:spcPct val="90000"/>
                </a:lnSpc>
                <a:buClr>
                  <a:srgbClr val="000000"/>
                </a:buClr>
                <a:buSzPts val="1400"/>
              </a:pPr>
              <a:r>
                <a:rPr lang="it-IT" sz="1867" b="1">
                  <a:solidFill>
                    <a:schemeClr val="dk1"/>
                  </a:solidFill>
                  <a:latin typeface="Roboto"/>
                  <a:ea typeface="Roboto"/>
                  <a:cs typeface="Roboto"/>
                  <a:sym typeface="Roboto"/>
                </a:rPr>
                <a:t>Inclusion of marginalised communities</a:t>
              </a:r>
              <a:endParaRPr sz="1867">
                <a:solidFill>
                  <a:srgbClr val="000000"/>
                </a:solidFill>
                <a:latin typeface="Arial"/>
                <a:ea typeface="Arial"/>
                <a:cs typeface="Arial"/>
                <a:sym typeface="Arial"/>
              </a:endParaRPr>
            </a:p>
            <a:p>
              <a:pPr algn="ctr">
                <a:lnSpc>
                  <a:spcPct val="90000"/>
                </a:lnSpc>
                <a:spcBef>
                  <a:spcPts val="653"/>
                </a:spcBef>
                <a:buClr>
                  <a:srgbClr val="000000"/>
                </a:buClr>
                <a:buSzPts val="1400"/>
              </a:pPr>
              <a:r>
                <a:rPr lang="it-IT" sz="1867" b="1">
                  <a:solidFill>
                    <a:schemeClr val="dk1"/>
                  </a:solidFill>
                  <a:latin typeface="Roboto"/>
                  <a:ea typeface="Roboto"/>
                  <a:cs typeface="Roboto"/>
                  <a:sym typeface="Roboto"/>
                </a:rPr>
                <a:t>(</a:t>
              </a:r>
              <a:r>
                <a:rPr lang="it-IT" sz="2400" b="1">
                  <a:solidFill>
                    <a:srgbClr val="002060"/>
                  </a:solidFill>
                  <a:latin typeface="Roboto"/>
                  <a:ea typeface="Roboto"/>
                  <a:cs typeface="Roboto"/>
                  <a:sym typeface="Roboto"/>
                </a:rPr>
                <a:t>ERDF</a:t>
              </a:r>
              <a:r>
                <a:rPr lang="it-IT" sz="1867" b="1">
                  <a:solidFill>
                    <a:schemeClr val="dk1"/>
                  </a:solidFill>
                  <a:latin typeface="Roboto"/>
                  <a:ea typeface="Roboto"/>
                  <a:cs typeface="Roboto"/>
                  <a:sym typeface="Roboto"/>
                </a:rPr>
                <a:t> So 4.3)</a:t>
              </a:r>
              <a:endParaRPr sz="1867">
                <a:solidFill>
                  <a:srgbClr val="000000"/>
                </a:solidFill>
                <a:latin typeface="Arial"/>
                <a:ea typeface="Arial"/>
                <a:cs typeface="Arial"/>
                <a:sym typeface="Arial"/>
              </a:endParaRPr>
            </a:p>
          </p:txBody>
        </p:sp>
        <p:sp>
          <p:nvSpPr>
            <p:cNvPr id="127" name="Google Shape;127;g3161bc221bf_2_1"/>
            <p:cNvSpPr/>
            <p:nvPr/>
          </p:nvSpPr>
          <p:spPr>
            <a:xfrm rot="-721681">
              <a:off x="3751867" y="1358864"/>
              <a:ext cx="1492875" cy="442589"/>
            </a:xfrm>
            <a:prstGeom prst="leftArrow">
              <a:avLst>
                <a:gd name="adj1" fmla="val 60000"/>
                <a:gd name="adj2" fmla="val 50000"/>
              </a:avLst>
            </a:prstGeom>
            <a:solidFill>
              <a:srgbClr val="FE91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 name="Google Shape;128;g3161bc221bf_2_1"/>
            <p:cNvSpPr/>
            <p:nvPr/>
          </p:nvSpPr>
          <p:spPr>
            <a:xfrm>
              <a:off x="4266677" y="1066046"/>
              <a:ext cx="1923600" cy="870000"/>
            </a:xfrm>
            <a:prstGeom prst="roundRect">
              <a:avLst>
                <a:gd name="adj" fmla="val 10000"/>
              </a:avLst>
            </a:prstGeom>
            <a:solidFill>
              <a:srgbClr val="FE910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 name="Google Shape;129;g3161bc221bf_2_1"/>
            <p:cNvSpPr txBox="1"/>
            <p:nvPr/>
          </p:nvSpPr>
          <p:spPr>
            <a:xfrm>
              <a:off x="4292156" y="1091525"/>
              <a:ext cx="1872900" cy="819000"/>
            </a:xfrm>
            <a:prstGeom prst="rect">
              <a:avLst/>
            </a:prstGeom>
            <a:noFill/>
            <a:ln>
              <a:noFill/>
            </a:ln>
          </p:spPr>
          <p:txBody>
            <a:bodyPr spcFirstLastPara="1" wrap="square" lIns="40633" tIns="40633" rIns="40633" bIns="40633" anchor="ctr" anchorCtr="0">
              <a:noAutofit/>
            </a:bodyPr>
            <a:lstStyle/>
            <a:p>
              <a:pPr algn="ctr">
                <a:lnSpc>
                  <a:spcPct val="90000"/>
                </a:lnSpc>
                <a:buClr>
                  <a:srgbClr val="000000"/>
                </a:buClr>
                <a:buSzPts val="1600"/>
              </a:pPr>
              <a:r>
                <a:rPr lang="it-IT" sz="2133" b="1">
                  <a:solidFill>
                    <a:schemeClr val="dk1"/>
                  </a:solidFill>
                  <a:latin typeface="Roboto"/>
                  <a:ea typeface="Roboto"/>
                  <a:cs typeface="Roboto"/>
                  <a:sym typeface="Roboto"/>
                </a:rPr>
                <a:t>Urban and cultural regeneration</a:t>
              </a:r>
              <a:endParaRPr sz="2133" b="1">
                <a:solidFill>
                  <a:schemeClr val="dk1"/>
                </a:solidFill>
                <a:latin typeface="Roboto"/>
                <a:ea typeface="Roboto"/>
                <a:cs typeface="Roboto"/>
                <a:sym typeface="Roboto"/>
              </a:endParaRPr>
            </a:p>
            <a:p>
              <a:pPr algn="ctr">
                <a:lnSpc>
                  <a:spcPct val="90000"/>
                </a:lnSpc>
                <a:spcBef>
                  <a:spcPts val="747"/>
                </a:spcBef>
                <a:buClr>
                  <a:srgbClr val="000000"/>
                </a:buClr>
                <a:buSzPts val="1600"/>
              </a:pPr>
              <a:r>
                <a:rPr lang="it-IT" sz="2133" b="1">
                  <a:solidFill>
                    <a:schemeClr val="dk1"/>
                  </a:solidFill>
                  <a:latin typeface="Roboto"/>
                  <a:ea typeface="Roboto"/>
                  <a:cs typeface="Roboto"/>
                  <a:sym typeface="Roboto"/>
                </a:rPr>
                <a:t> (</a:t>
              </a:r>
              <a:r>
                <a:rPr lang="it-IT" sz="2133" b="1">
                  <a:solidFill>
                    <a:srgbClr val="002060"/>
                  </a:solidFill>
                  <a:latin typeface="Roboto"/>
                  <a:ea typeface="Roboto"/>
                  <a:cs typeface="Roboto"/>
                  <a:sym typeface="Roboto"/>
                </a:rPr>
                <a:t>ERDF</a:t>
              </a:r>
              <a:r>
                <a:rPr lang="it-IT" sz="2133" b="1">
                  <a:solidFill>
                    <a:schemeClr val="dk1"/>
                  </a:solidFill>
                  <a:latin typeface="Roboto"/>
                  <a:ea typeface="Roboto"/>
                  <a:cs typeface="Roboto"/>
                  <a:sym typeface="Roboto"/>
                </a:rPr>
                <a:t> So 5.1)</a:t>
              </a:r>
              <a:endParaRPr sz="1867">
                <a:solidFill>
                  <a:srgbClr val="000000"/>
                </a:solidFill>
                <a:latin typeface="Arial"/>
                <a:ea typeface="Arial"/>
                <a:cs typeface="Arial"/>
                <a:sym typeface="Arial"/>
              </a:endParaRPr>
            </a:p>
          </p:txBody>
        </p:sp>
        <p:sp>
          <p:nvSpPr>
            <p:cNvPr id="130" name="Google Shape;130;g3161bc221bf_2_1"/>
            <p:cNvSpPr/>
            <p:nvPr/>
          </p:nvSpPr>
          <p:spPr>
            <a:xfrm rot="1272616">
              <a:off x="3654586" y="2280348"/>
              <a:ext cx="1835863" cy="442796"/>
            </a:xfrm>
            <a:prstGeom prst="leftArrow">
              <a:avLst>
                <a:gd name="adj1" fmla="val 60000"/>
                <a:gd name="adj2" fmla="val 50000"/>
              </a:avLst>
            </a:prstGeom>
            <a:solidFill>
              <a:srgbClr val="FFCC8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 name="Google Shape;131;g3161bc221bf_2_1"/>
            <p:cNvSpPr/>
            <p:nvPr/>
          </p:nvSpPr>
          <p:spPr>
            <a:xfrm>
              <a:off x="4732725" y="2398718"/>
              <a:ext cx="1390800" cy="870000"/>
            </a:xfrm>
            <a:prstGeom prst="roundRect">
              <a:avLst>
                <a:gd name="adj" fmla="val 10000"/>
              </a:avLst>
            </a:prstGeom>
            <a:solidFill>
              <a:srgbClr val="FFCC8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 name="Google Shape;132;g3161bc221bf_2_1"/>
            <p:cNvSpPr txBox="1"/>
            <p:nvPr/>
          </p:nvSpPr>
          <p:spPr>
            <a:xfrm>
              <a:off x="4758204" y="2424197"/>
              <a:ext cx="1339800" cy="819000"/>
            </a:xfrm>
            <a:prstGeom prst="rect">
              <a:avLst/>
            </a:prstGeom>
            <a:noFill/>
            <a:ln>
              <a:noFill/>
            </a:ln>
          </p:spPr>
          <p:txBody>
            <a:bodyPr spcFirstLastPara="1" wrap="square" lIns="38100" tIns="38100" rIns="38100" bIns="38100" anchor="ctr" anchorCtr="0">
              <a:noAutofit/>
            </a:bodyPr>
            <a:lstStyle/>
            <a:p>
              <a:pPr algn="ctr">
                <a:lnSpc>
                  <a:spcPct val="90000"/>
                </a:lnSpc>
                <a:buClr>
                  <a:srgbClr val="000000"/>
                </a:buClr>
                <a:buSzPts val="1500"/>
              </a:pPr>
              <a:r>
                <a:rPr lang="it-IT" sz="2000" b="1">
                  <a:solidFill>
                    <a:schemeClr val="dk1"/>
                  </a:solidFill>
                  <a:latin typeface="Roboto"/>
                  <a:ea typeface="Roboto"/>
                  <a:cs typeface="Roboto"/>
                  <a:sym typeface="Roboto"/>
                </a:rPr>
                <a:t>SMEs </a:t>
              </a:r>
              <a:endParaRPr sz="1867">
                <a:solidFill>
                  <a:srgbClr val="000000"/>
                </a:solidFill>
                <a:latin typeface="Arial"/>
                <a:ea typeface="Arial"/>
                <a:cs typeface="Arial"/>
                <a:sym typeface="Arial"/>
              </a:endParaRPr>
            </a:p>
            <a:p>
              <a:pPr algn="ctr">
                <a:lnSpc>
                  <a:spcPct val="90000"/>
                </a:lnSpc>
                <a:spcBef>
                  <a:spcPts val="700"/>
                </a:spcBef>
                <a:buClr>
                  <a:srgbClr val="000000"/>
                </a:buClr>
                <a:buSzPts val="1500"/>
              </a:pPr>
              <a:r>
                <a:rPr lang="it-IT" sz="2000" b="1">
                  <a:solidFill>
                    <a:schemeClr val="dk1"/>
                  </a:solidFill>
                  <a:latin typeface="Roboto"/>
                  <a:ea typeface="Roboto"/>
                  <a:cs typeface="Roboto"/>
                  <a:sym typeface="Roboto"/>
                </a:rPr>
                <a:t>(</a:t>
              </a:r>
              <a:r>
                <a:rPr lang="it-IT" sz="2000" b="1">
                  <a:solidFill>
                    <a:srgbClr val="002060"/>
                  </a:solidFill>
                  <a:latin typeface="Roboto"/>
                  <a:ea typeface="Roboto"/>
                  <a:cs typeface="Roboto"/>
                  <a:sym typeface="Roboto"/>
                </a:rPr>
                <a:t>ERDF</a:t>
              </a:r>
              <a:r>
                <a:rPr lang="it-IT" sz="2000" b="1">
                  <a:solidFill>
                    <a:schemeClr val="dk1"/>
                  </a:solidFill>
                  <a:latin typeface="Roboto"/>
                  <a:ea typeface="Roboto"/>
                  <a:cs typeface="Roboto"/>
                  <a:sym typeface="Roboto"/>
                </a:rPr>
                <a:t> So 1.3)</a:t>
              </a:r>
              <a:endParaRPr sz="1867">
                <a:solidFill>
                  <a:srgbClr val="000000"/>
                </a:solidFill>
                <a:latin typeface="Arial"/>
                <a:ea typeface="Arial"/>
                <a:cs typeface="Arial"/>
                <a:sym typeface="Arial"/>
              </a:endParaRPr>
            </a:p>
          </p:txBody>
        </p:sp>
        <p:sp>
          <p:nvSpPr>
            <p:cNvPr id="133" name="Google Shape;133;g3161bc221bf_2_1"/>
            <p:cNvSpPr/>
            <p:nvPr/>
          </p:nvSpPr>
          <p:spPr>
            <a:xfrm rot="4125596">
              <a:off x="2853618" y="2691159"/>
              <a:ext cx="1108822" cy="442625"/>
            </a:xfrm>
            <a:prstGeom prst="leftArrow">
              <a:avLst>
                <a:gd name="adj1" fmla="val 60000"/>
                <a:gd name="adj2" fmla="val 50000"/>
              </a:avLst>
            </a:prstGeom>
            <a:solidFill>
              <a:srgbClr val="FFCCC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g3161bc221bf_2_1"/>
            <p:cNvSpPr/>
            <p:nvPr/>
          </p:nvSpPr>
          <p:spPr>
            <a:xfrm>
              <a:off x="2883916" y="2975997"/>
              <a:ext cx="1449600" cy="906000"/>
            </a:xfrm>
            <a:prstGeom prst="roundRect">
              <a:avLst>
                <a:gd name="adj" fmla="val 10000"/>
              </a:avLst>
            </a:prstGeom>
            <a:solidFill>
              <a:srgbClr val="FFCCCC"/>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g3161bc221bf_2_1"/>
            <p:cNvSpPr txBox="1"/>
            <p:nvPr/>
          </p:nvSpPr>
          <p:spPr>
            <a:xfrm>
              <a:off x="2910453" y="3002534"/>
              <a:ext cx="1396500" cy="852900"/>
            </a:xfrm>
            <a:prstGeom prst="rect">
              <a:avLst/>
            </a:prstGeom>
            <a:noFill/>
            <a:ln>
              <a:noFill/>
            </a:ln>
          </p:spPr>
          <p:txBody>
            <a:bodyPr spcFirstLastPara="1" wrap="square" lIns="38100" tIns="38100" rIns="38100" bIns="38100" anchor="ctr" anchorCtr="0">
              <a:noAutofit/>
            </a:bodyPr>
            <a:lstStyle/>
            <a:p>
              <a:pPr algn="ctr">
                <a:lnSpc>
                  <a:spcPct val="90000"/>
                </a:lnSpc>
                <a:buClr>
                  <a:srgbClr val="000000"/>
                </a:buClr>
                <a:buSzPts val="1500"/>
              </a:pPr>
              <a:r>
                <a:rPr lang="it-IT" sz="2000" b="1">
                  <a:solidFill>
                    <a:schemeClr val="dk1"/>
                  </a:solidFill>
                  <a:latin typeface="Roboto"/>
                  <a:ea typeface="Roboto"/>
                  <a:cs typeface="Roboto"/>
                  <a:sym typeface="Roboto"/>
                </a:rPr>
                <a:t>Social inclusion</a:t>
              </a:r>
              <a:endParaRPr sz="2000" b="1">
                <a:solidFill>
                  <a:schemeClr val="dk1"/>
                </a:solidFill>
                <a:latin typeface="Roboto"/>
                <a:ea typeface="Roboto"/>
                <a:cs typeface="Roboto"/>
                <a:sym typeface="Roboto"/>
              </a:endParaRPr>
            </a:p>
            <a:p>
              <a:pPr algn="ctr">
                <a:lnSpc>
                  <a:spcPct val="90000"/>
                </a:lnSpc>
                <a:spcBef>
                  <a:spcPts val="700"/>
                </a:spcBef>
                <a:buClr>
                  <a:srgbClr val="000000"/>
                </a:buClr>
                <a:buSzPts val="1500"/>
              </a:pPr>
              <a:r>
                <a:rPr lang="it-IT" sz="2000" b="1">
                  <a:solidFill>
                    <a:schemeClr val="dk1"/>
                  </a:solidFill>
                  <a:latin typeface="Roboto"/>
                  <a:ea typeface="Roboto"/>
                  <a:cs typeface="Roboto"/>
                  <a:sym typeface="Roboto"/>
                </a:rPr>
                <a:t>(ESF+ So 3k)</a:t>
              </a:r>
              <a:endParaRPr sz="1867">
                <a:solidFill>
                  <a:srgbClr val="000000"/>
                </a:solidFill>
                <a:latin typeface="Arial"/>
                <a:ea typeface="Arial"/>
                <a:cs typeface="Arial"/>
                <a:sym typeface="Arial"/>
              </a:endParaRPr>
            </a:p>
          </p:txBody>
        </p:sp>
      </p:grpSp>
      <p:sp>
        <p:nvSpPr>
          <p:cNvPr id="136" name="Google Shape;136;g3161bc221bf_2_1"/>
          <p:cNvSpPr/>
          <p:nvPr/>
        </p:nvSpPr>
        <p:spPr>
          <a:xfrm>
            <a:off x="85899" y="1064567"/>
            <a:ext cx="4144400" cy="5306800"/>
          </a:xfrm>
          <a:prstGeom prst="roundRect">
            <a:avLst>
              <a:gd name="adj" fmla="val 6365"/>
            </a:avLst>
          </a:prstGeom>
          <a:noFill/>
          <a:ln>
            <a:noFill/>
          </a:ln>
        </p:spPr>
        <p:txBody>
          <a:bodyPr spcFirstLastPara="1" wrap="square" lIns="101600" tIns="50767" rIns="101600" bIns="50767" anchor="t" anchorCtr="0">
            <a:noAutofit/>
          </a:bodyPr>
          <a:lstStyle/>
          <a:p>
            <a:pPr>
              <a:buClr>
                <a:srgbClr val="000000"/>
              </a:buClr>
              <a:buSzPts val="1300"/>
            </a:pPr>
            <a:r>
              <a:rPr lang="it-IT" sz="1733" b="1">
                <a:solidFill>
                  <a:schemeClr val="dk1"/>
                </a:solidFill>
                <a:latin typeface="Roboto"/>
                <a:ea typeface="Roboto"/>
                <a:cs typeface="Roboto"/>
                <a:sym typeface="Roboto"/>
              </a:rPr>
              <a:t>Integrated territorial actions</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ITIs (integrated territorial investments) </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for cities to become: </a:t>
            </a:r>
            <a:endParaRPr sz="1733">
              <a:solidFill>
                <a:schemeClr val="dk1"/>
              </a:solidFill>
              <a:latin typeface="Roboto"/>
              <a:ea typeface="Roboto"/>
              <a:cs typeface="Roboto"/>
              <a:sym typeface="Roboto"/>
            </a:endParaRPr>
          </a:p>
          <a:p>
            <a:pPr>
              <a:buClr>
                <a:srgbClr val="000000"/>
              </a:buClr>
              <a:buSzPts val="1300"/>
            </a:pPr>
            <a:endParaRPr sz="1733">
              <a:solidFill>
                <a:schemeClr val="dk1"/>
              </a:solidFill>
              <a:latin typeface="Roboto"/>
              <a:ea typeface="Roboto"/>
              <a:cs typeface="Roboto"/>
              <a:sym typeface="Roboto"/>
            </a:endParaRPr>
          </a:p>
          <a:p>
            <a:pPr>
              <a:buClr>
                <a:srgbClr val="000000"/>
              </a:buClr>
              <a:buSzPts val="1300"/>
            </a:pPr>
            <a:r>
              <a:rPr lang="it-IT" sz="1733" b="1" u="sng">
                <a:solidFill>
                  <a:srgbClr val="000000"/>
                </a:solidFill>
                <a:latin typeface="Roboto"/>
                <a:ea typeface="Roboto"/>
                <a:cs typeface="Roboto"/>
                <a:sym typeface="Roboto"/>
              </a:rPr>
              <a:t>-greener and more sustainable </a:t>
            </a:r>
            <a:endParaRPr sz="1867">
              <a:solidFill>
                <a:srgbClr val="000000"/>
              </a:solidFill>
              <a:latin typeface="Arial"/>
              <a:ea typeface="Arial"/>
              <a:cs typeface="Arial"/>
              <a:sym typeface="Arial"/>
            </a:endParaRPr>
          </a:p>
          <a:p>
            <a:pPr>
              <a:buClr>
                <a:srgbClr val="000000"/>
              </a:buClr>
              <a:buSzPts val="1300"/>
            </a:pPr>
            <a:r>
              <a:rPr lang="it-IT" sz="1733">
                <a:solidFill>
                  <a:srgbClr val="000000"/>
                </a:solidFill>
                <a:latin typeface="Roboto"/>
                <a:ea typeface="Roboto"/>
                <a:cs typeface="Roboto"/>
                <a:sym typeface="Roboto"/>
              </a:rPr>
              <a:t>(better </a:t>
            </a:r>
            <a:r>
              <a:rPr lang="it-IT" sz="1733">
                <a:latin typeface="Roboto"/>
                <a:ea typeface="Roboto"/>
                <a:cs typeface="Roboto"/>
                <a:sym typeface="Roboto"/>
              </a:rPr>
              <a:t>a</a:t>
            </a:r>
            <a:r>
              <a:rPr lang="it-IT" sz="1733">
                <a:solidFill>
                  <a:srgbClr val="000000"/>
                </a:solidFill>
                <a:latin typeface="Roboto"/>
                <a:ea typeface="Roboto"/>
                <a:cs typeface="Roboto"/>
                <a:sym typeface="Roboto"/>
              </a:rPr>
              <a:t>ir quality, increasing public green areas, zero-emission urban transport and interconnecting cycling)</a:t>
            </a:r>
            <a:endParaRPr sz="1867">
              <a:solidFill>
                <a:srgbClr val="000000"/>
              </a:solidFill>
              <a:latin typeface="Arial"/>
              <a:ea typeface="Arial"/>
              <a:cs typeface="Arial"/>
              <a:sym typeface="Arial"/>
            </a:endParaRPr>
          </a:p>
          <a:p>
            <a:pPr marL="116413" indent="-116413">
              <a:buClr>
                <a:schemeClr val="dk1"/>
              </a:buClr>
              <a:buSzPts val="900"/>
              <a:buFont typeface="Arial"/>
              <a:buChar char="-"/>
            </a:pPr>
            <a:r>
              <a:rPr lang="it-IT" sz="1733" b="1" u="sng">
                <a:solidFill>
                  <a:schemeClr val="dk1"/>
                </a:solidFill>
                <a:latin typeface="Roboto"/>
                <a:ea typeface="Roboto"/>
                <a:cs typeface="Roboto"/>
                <a:sym typeface="Roboto"/>
              </a:rPr>
              <a:t>more inclusive</a:t>
            </a:r>
            <a:r>
              <a:rPr lang="it-IT" sz="1733" u="sng">
                <a:solidFill>
                  <a:schemeClr val="dk1"/>
                </a:solidFill>
                <a:latin typeface="Roboto"/>
                <a:ea typeface="Roboto"/>
                <a:cs typeface="Roboto"/>
                <a:sym typeface="Roboto"/>
              </a:rPr>
              <a:t> </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(Housing infrastructure/social inclusion in the community)</a:t>
            </a:r>
            <a:endParaRPr sz="1867">
              <a:solidFill>
                <a:srgbClr val="000000"/>
              </a:solidFill>
              <a:latin typeface="Arial"/>
              <a:ea typeface="Arial"/>
              <a:cs typeface="Arial"/>
              <a:sym typeface="Arial"/>
            </a:endParaRPr>
          </a:p>
          <a:p>
            <a:pPr marL="116413" indent="-116413">
              <a:buClr>
                <a:schemeClr val="dk1"/>
              </a:buClr>
              <a:buSzPts val="900"/>
              <a:buFont typeface="Arial"/>
              <a:buChar char="-"/>
            </a:pPr>
            <a:r>
              <a:rPr lang="it-IT" sz="1733" b="1" u="sng">
                <a:solidFill>
                  <a:schemeClr val="dk1"/>
                </a:solidFill>
                <a:latin typeface="Roboto"/>
                <a:ea typeface="Roboto"/>
                <a:cs typeface="Roboto"/>
                <a:sym typeface="Roboto"/>
              </a:rPr>
              <a:t>more attractive </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(Regeneration of neglected and degraded sites, cultural development, support for SMEs)</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 </a:t>
            </a:r>
            <a:r>
              <a:rPr lang="it-IT" sz="1733" b="1" u="sng">
                <a:solidFill>
                  <a:schemeClr val="dk1"/>
                </a:solidFill>
                <a:latin typeface="Roboto"/>
                <a:ea typeface="Roboto"/>
                <a:cs typeface="Roboto"/>
                <a:sym typeface="Roboto"/>
              </a:rPr>
              <a:t>smarter </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(Enhancing digital</a:t>
            </a:r>
            <a:endParaRPr sz="1867">
              <a:solidFill>
                <a:srgbClr val="000000"/>
              </a:solidFill>
              <a:latin typeface="Arial"/>
              <a:ea typeface="Arial"/>
              <a:cs typeface="Arial"/>
              <a:sym typeface="Arial"/>
            </a:endParaRPr>
          </a:p>
          <a:p>
            <a:pPr>
              <a:buClr>
                <a:srgbClr val="000000"/>
              </a:buClr>
              <a:buSzPts val="1300"/>
            </a:pPr>
            <a:r>
              <a:rPr lang="it-IT" sz="1733">
                <a:solidFill>
                  <a:schemeClr val="dk1"/>
                </a:solidFill>
                <a:latin typeface="Roboto"/>
                <a:ea typeface="Roboto"/>
                <a:cs typeface="Roboto"/>
                <a:sym typeface="Roboto"/>
              </a:rPr>
              <a:t>Connectivity, smart mobility)</a:t>
            </a:r>
            <a:endParaRPr sz="1733">
              <a:solidFill>
                <a:schemeClr val="dk1"/>
              </a:solidFill>
              <a:latin typeface="Roboto"/>
              <a:ea typeface="Roboto"/>
              <a:cs typeface="Roboto"/>
              <a:sym typeface="Roboto"/>
            </a:endParaRPr>
          </a:p>
        </p:txBody>
      </p:sp>
      <p:sp>
        <p:nvSpPr>
          <p:cNvPr id="137" name="Google Shape;137;g3161bc221bf_2_1" descr="Target free icon"/>
          <p:cNvSpPr/>
          <p:nvPr/>
        </p:nvSpPr>
        <p:spPr>
          <a:xfrm>
            <a:off x="207433" y="-144463"/>
            <a:ext cx="406400" cy="304800"/>
          </a:xfrm>
          <a:prstGeom prst="rect">
            <a:avLst/>
          </a:prstGeom>
          <a:noFill/>
          <a:ln>
            <a:noFill/>
          </a:ln>
        </p:spPr>
        <p:txBody>
          <a:bodyPr spcFirstLastPara="1" wrap="square" lIns="121900" tIns="60933" rIns="121900" bIns="60933" anchor="t" anchorCtr="0">
            <a:noAutofit/>
          </a:bodyPr>
          <a:lstStyle/>
          <a:p>
            <a:pPr>
              <a:buClr>
                <a:srgbClr val="000000"/>
              </a:buClr>
              <a:buSzPts val="1800"/>
            </a:pPr>
            <a:endParaRPr sz="2400">
              <a:solidFill>
                <a:srgbClr val="000000"/>
              </a:solidFill>
              <a:latin typeface="Calibri"/>
              <a:ea typeface="Calibri"/>
              <a:cs typeface="Calibri"/>
              <a:sym typeface="Calibri"/>
            </a:endParaRPr>
          </a:p>
        </p:txBody>
      </p:sp>
      <p:sp>
        <p:nvSpPr>
          <p:cNvPr id="138" name="Google Shape;138;g3161bc221bf_2_1"/>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buClr>
                <a:schemeClr val="dk1"/>
              </a:buClr>
              <a:buSzPts val="900"/>
            </a:pPr>
            <a:r>
              <a:rPr lang="it-IT" sz="2667" b="1">
                <a:solidFill>
                  <a:srgbClr val="FFFFFF"/>
                </a:solidFill>
                <a:latin typeface="Roboto"/>
                <a:ea typeface="Roboto"/>
                <a:cs typeface="Roboto"/>
                <a:sym typeface="Roboto"/>
              </a:rPr>
              <a:t>  </a:t>
            </a:r>
            <a:endParaRPr sz="2667" b="1">
              <a:solidFill>
                <a:srgbClr val="FFFFFF"/>
              </a:solidFill>
              <a:latin typeface="Roboto"/>
              <a:ea typeface="Roboto"/>
              <a:cs typeface="Roboto"/>
              <a:sym typeface="Roboto"/>
            </a:endParaRPr>
          </a:p>
        </p:txBody>
      </p:sp>
      <p:pic>
        <p:nvPicPr>
          <p:cNvPr id="140" name="Google Shape;140;g3161bc221bf_2_1"/>
          <p:cNvPicPr preferRelativeResize="0"/>
          <p:nvPr/>
        </p:nvPicPr>
        <p:blipFill rotWithShape="1">
          <a:blip r:embed="rId3">
            <a:alphaModFix/>
          </a:blip>
          <a:srcRect/>
          <a:stretch/>
        </p:blipFill>
        <p:spPr>
          <a:xfrm>
            <a:off x="207432" y="6294991"/>
            <a:ext cx="3098731" cy="430967"/>
          </a:xfrm>
          <a:prstGeom prst="rect">
            <a:avLst/>
          </a:prstGeom>
          <a:noFill/>
          <a:ln>
            <a:noFill/>
          </a:ln>
        </p:spPr>
      </p:pic>
      <p:pic>
        <p:nvPicPr>
          <p:cNvPr id="141" name="Google Shape;141;g3161bc221bf_2_1"/>
          <p:cNvPicPr preferRelativeResize="0"/>
          <p:nvPr/>
        </p:nvPicPr>
        <p:blipFill rotWithShape="1">
          <a:blip r:embed="rId4">
            <a:alphaModFix/>
          </a:blip>
          <a:srcRect/>
          <a:stretch/>
        </p:blipFill>
        <p:spPr>
          <a:xfrm>
            <a:off x="8999049" y="6212741"/>
            <a:ext cx="2827192" cy="576000"/>
          </a:xfrm>
          <a:prstGeom prst="rect">
            <a:avLst/>
          </a:prstGeom>
          <a:noFill/>
          <a:ln>
            <a:noFill/>
          </a:ln>
        </p:spPr>
      </p:pic>
      <p:pic>
        <p:nvPicPr>
          <p:cNvPr id="142" name="Google Shape;142;g3161bc221bf_2_1"/>
          <p:cNvPicPr preferRelativeResize="0"/>
          <p:nvPr/>
        </p:nvPicPr>
        <p:blipFill rotWithShape="1">
          <a:blip r:embed="rId3">
            <a:alphaModFix/>
          </a:blip>
          <a:srcRect/>
          <a:stretch/>
        </p:blipFill>
        <p:spPr>
          <a:xfrm>
            <a:off x="207432" y="6294991"/>
            <a:ext cx="3098731" cy="4309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a:xfrm>
            <a:off x="492033" y="323759"/>
            <a:ext cx="9457113" cy="1135026"/>
          </a:xfrm>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314960" y="2804885"/>
            <a:ext cx="10748010" cy="1481909"/>
          </a:xfrm>
        </p:spPr>
        <p:txBody>
          <a:bodyPr>
            <a:normAutofit/>
          </a:bodyPr>
          <a:lstStyle/>
          <a:p>
            <a:pPr>
              <a:lnSpc>
                <a:spcPct val="120000"/>
              </a:lnSpc>
            </a:pPr>
            <a:r>
              <a:rPr lang="en-GB" sz="3200" dirty="0">
                <a:latin typeface="Ubuntu" panose="020B0504030602030204" pitchFamily="34" charset="0"/>
              </a:rPr>
              <a:t>European Commission</a:t>
            </a:r>
          </a:p>
          <a:p>
            <a:pPr>
              <a:lnSpc>
                <a:spcPct val="120000"/>
              </a:lnSpc>
            </a:pPr>
            <a:r>
              <a:rPr lang="en-GB" sz="2400" dirty="0">
                <a:latin typeface="Ubuntu Light" panose="020B0304030602030204" pitchFamily="34" charset="0"/>
                <a:ea typeface="Calibri" panose="020F0502020204030204" pitchFamily="34" charset="0"/>
                <a:cs typeface="Times New Roman" panose="02020603050405020304" pitchFamily="18" charset="0"/>
              </a:rPr>
              <a:t>Carlotta </a:t>
            </a:r>
            <a:r>
              <a:rPr lang="en-GB" sz="2400" dirty="0" err="1">
                <a:latin typeface="Ubuntu Light" panose="020B0304030602030204" pitchFamily="34" charset="0"/>
                <a:ea typeface="Calibri" panose="020F0502020204030204" pitchFamily="34" charset="0"/>
                <a:cs typeface="Times New Roman" panose="02020603050405020304" pitchFamily="18" charset="0"/>
              </a:rPr>
              <a:t>Cesco</a:t>
            </a:r>
            <a:r>
              <a:rPr lang="en-GB" sz="2400" dirty="0">
                <a:latin typeface="Ubuntu Light" panose="020B0304030602030204" pitchFamily="34" charset="0"/>
                <a:ea typeface="Calibri" panose="020F0502020204030204" pitchFamily="34" charset="0"/>
                <a:cs typeface="Times New Roman" panose="02020603050405020304" pitchFamily="18" charset="0"/>
              </a:rPr>
              <a:t> </a:t>
            </a:r>
            <a:r>
              <a:rPr lang="en-GB" sz="2400" dirty="0" err="1">
                <a:latin typeface="Ubuntu Light" panose="020B0304030602030204" pitchFamily="34" charset="0"/>
                <a:ea typeface="Calibri" panose="020F0502020204030204" pitchFamily="34" charset="0"/>
                <a:cs typeface="Times New Roman" panose="02020603050405020304" pitchFamily="18" charset="0"/>
              </a:rPr>
              <a:t>Gaspere</a:t>
            </a:r>
            <a:r>
              <a:rPr lang="en-GB" sz="2400" dirty="0">
                <a:latin typeface="Ubuntu Light" panose="020B0304030602030204" pitchFamily="34" charset="0"/>
                <a:ea typeface="Calibri" panose="020F0502020204030204" pitchFamily="34" charset="0"/>
                <a:cs typeface="Times New Roman" panose="02020603050405020304" pitchFamily="18" charset="0"/>
              </a:rPr>
              <a:t>– DG REGIO</a:t>
            </a:r>
          </a:p>
          <a:p>
            <a:pPr>
              <a:lnSpc>
                <a:spcPct val="120000"/>
              </a:lnSpc>
            </a:pPr>
            <a:endParaRPr lang="en-GB" sz="2400" dirty="0">
              <a:effectLst/>
              <a:latin typeface="Ubuntu Light" panose="020B03040306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351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31967754b71_1_1"/>
          <p:cNvPicPr preferRelativeResize="0"/>
          <p:nvPr/>
        </p:nvPicPr>
        <p:blipFill rotWithShape="1">
          <a:blip r:embed="rId4">
            <a:alphaModFix/>
          </a:blip>
          <a:srcRect/>
          <a:stretch/>
        </p:blipFill>
        <p:spPr>
          <a:xfrm>
            <a:off x="9100649" y="6307068"/>
            <a:ext cx="2827192" cy="576000"/>
          </a:xfrm>
          <a:prstGeom prst="rect">
            <a:avLst/>
          </a:prstGeom>
          <a:noFill/>
          <a:ln>
            <a:noFill/>
          </a:ln>
        </p:spPr>
      </p:pic>
      <p:sp>
        <p:nvSpPr>
          <p:cNvPr id="227" name="Google Shape;227;g31967754b71_1_1"/>
          <p:cNvSpPr/>
          <p:nvPr/>
        </p:nvSpPr>
        <p:spPr>
          <a:xfrm>
            <a:off x="272633" y="99067"/>
            <a:ext cx="11701200" cy="926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21900" tIns="60900" rIns="121900" bIns="60900" anchor="ctr" anchorCtr="0">
            <a:noAutofit/>
          </a:bodyPr>
          <a:lstStyle/>
          <a:p>
            <a:pPr algn="r">
              <a:buClr>
                <a:schemeClr val="dk1"/>
              </a:buClr>
              <a:buSzPts val="2000"/>
            </a:pPr>
            <a:r>
              <a:rPr lang="it-IT" sz="2667">
                <a:solidFill>
                  <a:schemeClr val="dk1"/>
                </a:solidFill>
                <a:latin typeface="Roboto"/>
                <a:ea typeface="Roboto"/>
                <a:cs typeface="Roboto"/>
                <a:sym typeface="Roboto"/>
              </a:rPr>
              <a:t>Distribution of total resources to different Priorities </a:t>
            </a:r>
            <a:endParaRPr sz="2667">
              <a:solidFill>
                <a:schemeClr val="dk1"/>
              </a:solidFill>
              <a:latin typeface="Roboto"/>
              <a:ea typeface="Roboto"/>
              <a:cs typeface="Roboto"/>
              <a:sym typeface="Roboto"/>
            </a:endParaRPr>
          </a:p>
          <a:p>
            <a:pPr algn="r">
              <a:buClr>
                <a:schemeClr val="dk1"/>
              </a:buClr>
              <a:buSzPts val="2000"/>
            </a:pPr>
            <a:r>
              <a:rPr lang="it-IT" sz="2667">
                <a:solidFill>
                  <a:schemeClr val="dk1"/>
                </a:solidFill>
                <a:latin typeface="Roboto"/>
                <a:ea typeface="Roboto"/>
                <a:cs typeface="Roboto"/>
                <a:sym typeface="Roboto"/>
              </a:rPr>
              <a:t>of RP ERDF and ESF+</a:t>
            </a:r>
            <a:endParaRPr sz="2800">
              <a:solidFill>
                <a:schemeClr val="dk1"/>
              </a:solidFill>
              <a:highlight>
                <a:srgbClr val="F8F9FA"/>
              </a:highlight>
              <a:latin typeface="Arial"/>
              <a:ea typeface="Arial"/>
              <a:cs typeface="Arial"/>
              <a:sym typeface="Arial"/>
            </a:endParaRPr>
          </a:p>
        </p:txBody>
      </p:sp>
      <p:sp>
        <p:nvSpPr>
          <p:cNvPr id="228" name="Google Shape;228;g31967754b71_1_1"/>
          <p:cNvSpPr/>
          <p:nvPr/>
        </p:nvSpPr>
        <p:spPr>
          <a:xfrm>
            <a:off x="395768" y="206869"/>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buClr>
                <a:schemeClr val="dk1"/>
              </a:buClr>
              <a:buSzPts val="900"/>
            </a:pPr>
            <a:r>
              <a:rPr lang="it-IT" sz="2667" b="1">
                <a:solidFill>
                  <a:srgbClr val="FFFFFF"/>
                </a:solidFill>
                <a:latin typeface="Roboto"/>
                <a:ea typeface="Roboto"/>
                <a:cs typeface="Roboto"/>
                <a:sym typeface="Roboto"/>
              </a:rPr>
              <a:t>  </a:t>
            </a:r>
            <a:endParaRPr sz="2667" b="1">
              <a:solidFill>
                <a:srgbClr val="FFFFFF"/>
              </a:solidFill>
              <a:latin typeface="Roboto"/>
              <a:ea typeface="Roboto"/>
              <a:cs typeface="Roboto"/>
              <a:sym typeface="Roboto"/>
            </a:endParaRPr>
          </a:p>
        </p:txBody>
      </p:sp>
      <p:sp>
        <p:nvSpPr>
          <p:cNvPr id="229" name="Google Shape;229;g31967754b71_1_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30</a:t>
            </a:fld>
            <a:endParaRPr b="1">
              <a:solidFill>
                <a:schemeClr val="lt1"/>
              </a:solidFill>
            </a:endParaRPr>
          </a:p>
        </p:txBody>
      </p:sp>
      <p:graphicFrame>
        <p:nvGraphicFramePr>
          <p:cNvPr id="230" name="Google Shape;230;g31967754b71_1_1"/>
          <p:cNvGraphicFramePr/>
          <p:nvPr/>
        </p:nvGraphicFramePr>
        <p:xfrm>
          <a:off x="802329" y="1452164"/>
          <a:ext cx="10641800" cy="4537069"/>
        </p:xfrm>
        <a:graphic>
          <a:graphicData uri="http://schemas.openxmlformats.org/drawingml/2006/table">
            <a:tbl>
              <a:tblPr>
                <a:noFill/>
              </a:tblPr>
              <a:tblGrid>
                <a:gridCol w="7214733">
                  <a:extLst>
                    <a:ext uri="{9D8B030D-6E8A-4147-A177-3AD203B41FA5}">
                      <a16:colId xmlns:a16="http://schemas.microsoft.com/office/drawing/2014/main" val="20000"/>
                    </a:ext>
                  </a:extLst>
                </a:gridCol>
                <a:gridCol w="3427067">
                  <a:extLst>
                    <a:ext uri="{9D8B030D-6E8A-4147-A177-3AD203B41FA5}">
                      <a16:colId xmlns:a16="http://schemas.microsoft.com/office/drawing/2014/main" val="20001"/>
                    </a:ext>
                  </a:extLst>
                </a:gridCol>
              </a:tblGrid>
              <a:tr h="471167">
                <a:tc>
                  <a:txBody>
                    <a:bodyPr/>
                    <a:lstStyle/>
                    <a:p>
                      <a:pPr marL="0" marR="0" lvl="0" indent="0" algn="l" rtl="0">
                        <a:lnSpc>
                          <a:spcPct val="115000"/>
                        </a:lnSpc>
                        <a:spcBef>
                          <a:spcPts val="0"/>
                        </a:spcBef>
                        <a:spcAft>
                          <a:spcPts val="0"/>
                        </a:spcAft>
                        <a:buClr>
                          <a:srgbClr val="000000"/>
                        </a:buClr>
                        <a:buSzPts val="1100"/>
                        <a:buFont typeface="Arial"/>
                        <a:buNone/>
                      </a:pPr>
                      <a:r>
                        <a:rPr lang="it-IT" sz="2300" b="1" u="none" strike="noStrike" cap="none">
                          <a:solidFill>
                            <a:srgbClr val="FFC000"/>
                          </a:solidFill>
                          <a:latin typeface="Roboto"/>
                          <a:ea typeface="Roboto"/>
                          <a:cs typeface="Roboto"/>
                          <a:sym typeface="Roboto"/>
                        </a:rPr>
                        <a:t>P</a:t>
                      </a:r>
                      <a:r>
                        <a:rPr lang="it-IT" sz="2300" b="1">
                          <a:solidFill>
                            <a:srgbClr val="FFC000"/>
                          </a:solidFill>
                          <a:latin typeface="Roboto"/>
                          <a:ea typeface="Roboto"/>
                          <a:cs typeface="Roboto"/>
                          <a:sym typeface="Roboto"/>
                        </a:rPr>
                        <a:t>O</a:t>
                      </a:r>
                      <a:r>
                        <a:rPr lang="it-IT" sz="2300" b="1" u="none" strike="noStrike" cap="none">
                          <a:solidFill>
                            <a:srgbClr val="FFC000"/>
                          </a:solidFill>
                          <a:latin typeface="Roboto"/>
                          <a:ea typeface="Roboto"/>
                          <a:cs typeface="Roboto"/>
                          <a:sym typeface="Roboto"/>
                        </a:rPr>
                        <a:t> 1 </a:t>
                      </a:r>
                      <a:r>
                        <a:rPr lang="it-IT" sz="2300" b="1" u="none" strike="noStrike" cap="none">
                          <a:solidFill>
                            <a:srgbClr val="000000"/>
                          </a:solidFill>
                          <a:latin typeface="Roboto"/>
                          <a:ea typeface="Roboto"/>
                          <a:cs typeface="Roboto"/>
                          <a:sym typeface="Roboto"/>
                        </a:rPr>
                        <a:t>- </a:t>
                      </a:r>
                      <a:r>
                        <a:rPr lang="it-IT" sz="2300" b="1">
                          <a:latin typeface="Roboto"/>
                          <a:ea typeface="Roboto"/>
                          <a:cs typeface="Roboto"/>
                          <a:sym typeface="Roboto"/>
                        </a:rPr>
                        <a:t>Digital Agenda and SMEs</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u="none" strike="noStrike" cap="none">
                          <a:solidFill>
                            <a:srgbClr val="000000"/>
                          </a:solidFill>
                          <a:latin typeface="Roboto"/>
                          <a:ea typeface="Roboto"/>
                          <a:cs typeface="Roboto"/>
                          <a:sym typeface="Roboto"/>
                        </a:rPr>
                        <a:t> </a:t>
                      </a:r>
                      <a:r>
                        <a:rPr lang="it-IT" sz="2300" b="1" u="none" strike="noStrike" cap="none">
                          <a:solidFill>
                            <a:schemeClr val="dk1"/>
                          </a:solidFill>
                          <a:latin typeface="Roboto"/>
                          <a:ea typeface="Roboto"/>
                          <a:cs typeface="Roboto"/>
                          <a:sym typeface="Roboto"/>
                        </a:rPr>
                        <a:t>€11.000.000</a:t>
                      </a:r>
                      <a:endParaRPr sz="2300" b="1" u="none" strike="noStrike" cap="none">
                        <a:solidFill>
                          <a:schemeClr val="dk1"/>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71167">
                <a:tc>
                  <a:txBody>
                    <a:bodyPr/>
                    <a:lstStyle/>
                    <a:p>
                      <a:pPr marL="0" marR="0" lvl="0" indent="0" algn="l" rtl="0">
                        <a:lnSpc>
                          <a:spcPct val="115000"/>
                        </a:lnSpc>
                        <a:spcBef>
                          <a:spcPts val="0"/>
                        </a:spcBef>
                        <a:spcAft>
                          <a:spcPts val="0"/>
                        </a:spcAft>
                        <a:buClr>
                          <a:srgbClr val="000000"/>
                        </a:buClr>
                        <a:buSzPts val="1100"/>
                        <a:buFont typeface="Arial"/>
                        <a:buNone/>
                      </a:pPr>
                      <a:r>
                        <a:rPr lang="it-IT" sz="2300" b="1" u="none" strike="noStrike" cap="none">
                          <a:solidFill>
                            <a:srgbClr val="92D050"/>
                          </a:solidFill>
                          <a:latin typeface="Roboto"/>
                          <a:ea typeface="Roboto"/>
                          <a:cs typeface="Roboto"/>
                          <a:sym typeface="Roboto"/>
                        </a:rPr>
                        <a:t>P</a:t>
                      </a:r>
                      <a:r>
                        <a:rPr lang="it-IT" sz="2300" b="1">
                          <a:solidFill>
                            <a:srgbClr val="92D050"/>
                          </a:solidFill>
                          <a:latin typeface="Roboto"/>
                          <a:ea typeface="Roboto"/>
                          <a:cs typeface="Roboto"/>
                          <a:sym typeface="Roboto"/>
                        </a:rPr>
                        <a:t>O 2</a:t>
                      </a:r>
                      <a:r>
                        <a:rPr lang="it-IT" sz="2300" b="1" u="none" strike="noStrike" cap="none">
                          <a:solidFill>
                            <a:srgbClr val="000000"/>
                          </a:solidFill>
                          <a:latin typeface="Roboto"/>
                          <a:ea typeface="Roboto"/>
                          <a:cs typeface="Roboto"/>
                          <a:sym typeface="Roboto"/>
                        </a:rPr>
                        <a:t>- </a:t>
                      </a:r>
                      <a:r>
                        <a:rPr lang="it-IT" sz="2300" b="1" u="none" strike="noStrike" cap="none">
                          <a:latin typeface="Roboto"/>
                          <a:ea typeface="Roboto"/>
                          <a:cs typeface="Roboto"/>
                          <a:sym typeface="Roboto"/>
                        </a:rPr>
                        <a:t>Green Infrastructure in urban areas</a:t>
                      </a:r>
                      <a:endParaRPr sz="2300" b="1" u="none" strike="noStrike" cap="none">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u="none" strike="noStrike" cap="none">
                          <a:solidFill>
                            <a:srgbClr val="000000"/>
                          </a:solidFill>
                          <a:latin typeface="Roboto"/>
                          <a:ea typeface="Roboto"/>
                          <a:cs typeface="Roboto"/>
                          <a:sym typeface="Roboto"/>
                        </a:rPr>
                        <a:t>€32.515.000</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71167">
                <a:tc>
                  <a:txBody>
                    <a:bodyPr/>
                    <a:lstStyle/>
                    <a:p>
                      <a:pPr marL="0" marR="0" lvl="0" indent="0" algn="l" rtl="0">
                        <a:lnSpc>
                          <a:spcPct val="115000"/>
                        </a:lnSpc>
                        <a:spcBef>
                          <a:spcPts val="0"/>
                        </a:spcBef>
                        <a:spcAft>
                          <a:spcPts val="0"/>
                        </a:spcAft>
                        <a:buClr>
                          <a:srgbClr val="000000"/>
                        </a:buClr>
                        <a:buSzPts val="1100"/>
                        <a:buFont typeface="Arial"/>
                        <a:buNone/>
                      </a:pPr>
                      <a:r>
                        <a:rPr lang="it-IT" sz="2300" b="1" u="none" strike="noStrike" cap="none">
                          <a:solidFill>
                            <a:srgbClr val="6AA84F"/>
                          </a:solidFill>
                          <a:latin typeface="Roboto"/>
                          <a:ea typeface="Roboto"/>
                          <a:cs typeface="Roboto"/>
                          <a:sym typeface="Roboto"/>
                        </a:rPr>
                        <a:t>P</a:t>
                      </a:r>
                      <a:r>
                        <a:rPr lang="it-IT" sz="2300" b="1">
                          <a:solidFill>
                            <a:srgbClr val="6AA84F"/>
                          </a:solidFill>
                          <a:latin typeface="Roboto"/>
                          <a:ea typeface="Roboto"/>
                          <a:cs typeface="Roboto"/>
                          <a:sym typeface="Roboto"/>
                        </a:rPr>
                        <a:t>O 3</a:t>
                      </a:r>
                      <a:r>
                        <a:rPr lang="it-IT" sz="2300" b="1" u="none" strike="noStrike" cap="none">
                          <a:solidFill>
                            <a:srgbClr val="000000"/>
                          </a:solidFill>
                          <a:latin typeface="Roboto"/>
                          <a:ea typeface="Roboto"/>
                          <a:cs typeface="Roboto"/>
                          <a:sym typeface="Roboto"/>
                        </a:rPr>
                        <a:t> - </a:t>
                      </a:r>
                      <a:r>
                        <a:rPr lang="it-IT" sz="2300" b="1" u="none" strike="noStrike" cap="none">
                          <a:latin typeface="Roboto"/>
                          <a:ea typeface="Roboto"/>
                          <a:cs typeface="Roboto"/>
                          <a:sym typeface="Roboto"/>
                        </a:rPr>
                        <a:t>Sustainable urban mobility </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u="none" strike="noStrike" cap="none">
                          <a:solidFill>
                            <a:srgbClr val="000000"/>
                          </a:solidFill>
                          <a:latin typeface="Roboto"/>
                          <a:ea typeface="Roboto"/>
                          <a:cs typeface="Roboto"/>
                          <a:sym typeface="Roboto"/>
                        </a:rPr>
                        <a:t>€58.250.000</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71167">
                <a:tc>
                  <a:txBody>
                    <a:bodyPr/>
                    <a:lstStyle/>
                    <a:p>
                      <a:pPr marL="0" marR="0" lvl="0" indent="0" algn="l" rtl="0">
                        <a:lnSpc>
                          <a:spcPct val="115000"/>
                        </a:lnSpc>
                        <a:spcBef>
                          <a:spcPts val="0"/>
                        </a:spcBef>
                        <a:spcAft>
                          <a:spcPts val="0"/>
                        </a:spcAft>
                        <a:buClr>
                          <a:srgbClr val="000000"/>
                        </a:buClr>
                        <a:buSzPts val="1100"/>
                        <a:buFont typeface="Arial"/>
                        <a:buNone/>
                      </a:pPr>
                      <a:r>
                        <a:rPr lang="it-IT" sz="2300" b="1" u="none" strike="noStrike" cap="none">
                          <a:solidFill>
                            <a:srgbClr val="A64D79"/>
                          </a:solidFill>
                          <a:latin typeface="Roboto"/>
                          <a:ea typeface="Roboto"/>
                          <a:cs typeface="Roboto"/>
                          <a:sym typeface="Roboto"/>
                        </a:rPr>
                        <a:t>P</a:t>
                      </a:r>
                      <a:r>
                        <a:rPr lang="it-IT" sz="2300" b="1">
                          <a:solidFill>
                            <a:srgbClr val="A64D79"/>
                          </a:solidFill>
                          <a:latin typeface="Roboto"/>
                          <a:ea typeface="Roboto"/>
                          <a:cs typeface="Roboto"/>
                          <a:sym typeface="Roboto"/>
                        </a:rPr>
                        <a:t>O 4</a:t>
                      </a:r>
                      <a:r>
                        <a:rPr lang="it-IT" sz="2300" b="1" u="none" strike="noStrike" cap="none">
                          <a:solidFill>
                            <a:srgbClr val="A64D79"/>
                          </a:solidFill>
                          <a:latin typeface="Roboto"/>
                          <a:ea typeface="Roboto"/>
                          <a:cs typeface="Roboto"/>
                          <a:sym typeface="Roboto"/>
                        </a:rPr>
                        <a:t> </a:t>
                      </a:r>
                      <a:r>
                        <a:rPr lang="it-IT" sz="2300" b="1" u="none" strike="noStrike" cap="none">
                          <a:solidFill>
                            <a:srgbClr val="000000"/>
                          </a:solidFill>
                          <a:latin typeface="Roboto"/>
                          <a:ea typeface="Roboto"/>
                          <a:cs typeface="Roboto"/>
                          <a:sym typeface="Roboto"/>
                        </a:rPr>
                        <a:t>- </a:t>
                      </a:r>
                      <a:r>
                        <a:rPr lang="it-IT" sz="2300" b="1" u="none" strike="noStrike" cap="none">
                          <a:latin typeface="Roboto"/>
                          <a:ea typeface="Roboto"/>
                          <a:cs typeface="Roboto"/>
                          <a:sym typeface="Roboto"/>
                        </a:rPr>
                        <a:t>Social housing</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u="none" strike="noStrike" cap="none">
                          <a:solidFill>
                            <a:srgbClr val="000000"/>
                          </a:solidFill>
                          <a:latin typeface="Roboto"/>
                          <a:ea typeface="Roboto"/>
                          <a:cs typeface="Roboto"/>
                          <a:sym typeface="Roboto"/>
                        </a:rPr>
                        <a:t>€40.000.000</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71167">
                <a:tc>
                  <a:txBody>
                    <a:bodyPr/>
                    <a:lstStyle/>
                    <a:p>
                      <a:pPr marL="0" marR="0" lvl="0" indent="0" algn="l" rtl="0">
                        <a:lnSpc>
                          <a:spcPct val="115000"/>
                        </a:lnSpc>
                        <a:spcBef>
                          <a:spcPts val="0"/>
                        </a:spcBef>
                        <a:spcAft>
                          <a:spcPts val="0"/>
                        </a:spcAft>
                        <a:buClr>
                          <a:srgbClr val="000000"/>
                        </a:buClr>
                        <a:buSzPts val="1100"/>
                        <a:buFont typeface="Arial"/>
                        <a:buNone/>
                      </a:pPr>
                      <a:r>
                        <a:rPr lang="it-IT" sz="2300" b="1">
                          <a:solidFill>
                            <a:srgbClr val="EA9999"/>
                          </a:solidFill>
                          <a:latin typeface="Roboto"/>
                          <a:ea typeface="Roboto"/>
                          <a:cs typeface="Roboto"/>
                          <a:sym typeface="Roboto"/>
                        </a:rPr>
                        <a:t>PO 5 </a:t>
                      </a:r>
                      <a:r>
                        <a:rPr lang="it-IT" sz="2300" b="1" u="none" strike="noStrike" cap="none">
                          <a:solidFill>
                            <a:srgbClr val="000000"/>
                          </a:solidFill>
                          <a:latin typeface="Roboto"/>
                          <a:ea typeface="Roboto"/>
                          <a:cs typeface="Roboto"/>
                          <a:sym typeface="Roboto"/>
                        </a:rPr>
                        <a:t>- </a:t>
                      </a:r>
                      <a:r>
                        <a:rPr lang="it-IT" sz="2300" b="1" u="none" strike="noStrike" cap="none">
                          <a:latin typeface="Roboto"/>
                          <a:ea typeface="Roboto"/>
                          <a:cs typeface="Roboto"/>
                          <a:sym typeface="Roboto"/>
                        </a:rPr>
                        <a:t>Urban regeneration</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u="none" strike="noStrike" cap="none">
                          <a:solidFill>
                            <a:srgbClr val="000000"/>
                          </a:solidFill>
                          <a:latin typeface="Roboto"/>
                          <a:ea typeface="Roboto"/>
                          <a:cs typeface="Roboto"/>
                          <a:sym typeface="Roboto"/>
                        </a:rPr>
                        <a:t>€25.000.000</a:t>
                      </a:r>
                      <a:endParaRPr sz="2300" b="1" u="none" strike="noStrike" cap="none">
                        <a:solidFill>
                          <a:srgbClr val="0000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71167">
                <a:tc>
                  <a:txBody>
                    <a:bodyPr/>
                    <a:lstStyle/>
                    <a:p>
                      <a:pPr marL="0" marR="0" lvl="0" indent="0" algn="l" rtl="0">
                        <a:lnSpc>
                          <a:spcPct val="115000"/>
                        </a:lnSpc>
                        <a:spcBef>
                          <a:spcPts val="0"/>
                        </a:spcBef>
                        <a:spcAft>
                          <a:spcPts val="0"/>
                        </a:spcAft>
                        <a:buClr>
                          <a:srgbClr val="000000"/>
                        </a:buClr>
                        <a:buSzPts val="1100"/>
                        <a:buFont typeface="Arial"/>
                        <a:buNone/>
                      </a:pPr>
                      <a:r>
                        <a:rPr lang="it-IT" sz="2300" b="1" u="none" strike="noStrike" cap="none">
                          <a:solidFill>
                            <a:srgbClr val="A61C00"/>
                          </a:solidFill>
                          <a:latin typeface="Roboto"/>
                          <a:ea typeface="Roboto"/>
                          <a:cs typeface="Roboto"/>
                          <a:sym typeface="Roboto"/>
                        </a:rPr>
                        <a:t>Total</a:t>
                      </a:r>
                      <a:r>
                        <a:rPr lang="it-IT" sz="2300" b="1">
                          <a:solidFill>
                            <a:srgbClr val="A61C00"/>
                          </a:solidFill>
                          <a:latin typeface="Roboto"/>
                          <a:ea typeface="Roboto"/>
                          <a:cs typeface="Roboto"/>
                          <a:sym typeface="Roboto"/>
                        </a:rPr>
                        <a:t> amount RP ERDF</a:t>
                      </a:r>
                      <a:endParaRPr sz="2300" b="1" u="none" strike="noStrike" cap="none">
                        <a:solidFill>
                          <a:srgbClr val="A61C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595959"/>
                      </a:solidFill>
                      <a:prstDash val="dot"/>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u="none" strike="noStrike" cap="none">
                          <a:solidFill>
                            <a:srgbClr val="A61C00"/>
                          </a:solidFill>
                          <a:latin typeface="Roboto"/>
                          <a:ea typeface="Roboto"/>
                          <a:cs typeface="Roboto"/>
                          <a:sym typeface="Roboto"/>
                        </a:rPr>
                        <a:t>€ 166.765.000</a:t>
                      </a:r>
                      <a:endParaRPr sz="2300" b="1" u="none" strike="noStrike" cap="none">
                        <a:solidFill>
                          <a:srgbClr val="A61C00"/>
                        </a:solidFill>
                        <a:latin typeface="Roboto"/>
                        <a:ea typeface="Roboto"/>
                        <a:cs typeface="Roboto"/>
                        <a:sym typeface="Roboto"/>
                      </a:endParaRPr>
                    </a:p>
                  </a:txBody>
                  <a:tcPr marL="17333" marR="17333" marT="11567" marB="11567"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595959"/>
                      </a:solidFill>
                      <a:prstDash val="dot"/>
                      <a:round/>
                      <a:headEnd type="none" w="sm" len="sm"/>
                      <a:tailEnd type="none" w="sm" len="sm"/>
                    </a:lnB>
                    <a:solidFill>
                      <a:srgbClr val="EFEFEF"/>
                    </a:solidFill>
                  </a:tcPr>
                </a:tc>
                <a:extLst>
                  <a:ext uri="{0D108BD9-81ED-4DB2-BD59-A6C34878D82A}">
                    <a16:rowId xmlns:a16="http://schemas.microsoft.com/office/drawing/2014/main" val="10005"/>
                  </a:ext>
                </a:extLst>
              </a:tr>
              <a:tr h="969500">
                <a:tc>
                  <a:txBody>
                    <a:bodyPr/>
                    <a:lstStyle/>
                    <a:p>
                      <a:pPr marL="0" marR="0" lvl="0" indent="0" algn="l" rtl="0">
                        <a:lnSpc>
                          <a:spcPct val="115000"/>
                        </a:lnSpc>
                        <a:spcBef>
                          <a:spcPts val="0"/>
                        </a:spcBef>
                        <a:spcAft>
                          <a:spcPts val="0"/>
                        </a:spcAft>
                        <a:buClr>
                          <a:srgbClr val="000000"/>
                        </a:buClr>
                        <a:buSzPts val="1100"/>
                        <a:buFont typeface="Arial"/>
                        <a:buNone/>
                      </a:pPr>
                      <a:r>
                        <a:rPr lang="it-IT" sz="2300" b="1">
                          <a:solidFill>
                            <a:srgbClr val="6FA8DC"/>
                          </a:solidFill>
                          <a:latin typeface="Roboto"/>
                          <a:ea typeface="Roboto"/>
                          <a:cs typeface="Roboto"/>
                          <a:sym typeface="Roboto"/>
                        </a:rPr>
                        <a:t>Contribution of RP Veneto ESF+ - (Social inclusion)</a:t>
                      </a:r>
                      <a:endParaRPr sz="2300" b="1" i="1" u="none" strike="noStrike" cap="none">
                        <a:solidFill>
                          <a:srgbClr val="6FA8DC"/>
                        </a:solidFill>
                        <a:latin typeface="Roboto"/>
                        <a:ea typeface="Roboto"/>
                        <a:cs typeface="Roboto"/>
                        <a:sym typeface="Roboto"/>
                      </a:endParaRPr>
                    </a:p>
                  </a:txBody>
                  <a:tcPr marL="17333" marR="17333" marT="11567" marB="11567" anchor="ctr">
                    <a:lnL w="9525" cap="flat" cmpd="sng">
                      <a:solidFill>
                        <a:srgbClr val="595959"/>
                      </a:solidFill>
                      <a:prstDash val="dot"/>
                      <a:round/>
                      <a:headEnd type="none" w="sm" len="sm"/>
                      <a:tailEnd type="none" w="sm" len="sm"/>
                    </a:lnL>
                    <a:lnR w="9525" cap="flat" cmpd="sng">
                      <a:solidFill>
                        <a:srgbClr val="595959"/>
                      </a:solidFill>
                      <a:prstDash val="dot"/>
                      <a:round/>
                      <a:headEnd type="none" w="sm" len="sm"/>
                      <a:tailEnd type="none" w="sm" len="sm"/>
                    </a:lnR>
                    <a:lnT w="9525" cap="flat" cmpd="sng">
                      <a:solidFill>
                        <a:srgbClr val="595959"/>
                      </a:solidFill>
                      <a:prstDash val="dot"/>
                      <a:round/>
                      <a:headEnd type="none" w="sm" len="sm"/>
                      <a:tailEnd type="none" w="sm" len="sm"/>
                    </a:lnT>
                    <a:lnB w="9525" cap="flat" cmpd="sng">
                      <a:solidFill>
                        <a:srgbClr val="595959"/>
                      </a:solidFill>
                      <a:prstDash val="dot"/>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it-IT" sz="2300" b="1">
                          <a:solidFill>
                            <a:srgbClr val="6FA8DC"/>
                          </a:solidFill>
                          <a:latin typeface="Roboto"/>
                          <a:ea typeface="Roboto"/>
                          <a:cs typeface="Roboto"/>
                          <a:sym typeface="Roboto"/>
                        </a:rPr>
                        <a:t> € 6.166.119,40</a:t>
                      </a:r>
                      <a:endParaRPr sz="2300" b="1" i="1" u="none" strike="noStrike" cap="none">
                        <a:solidFill>
                          <a:srgbClr val="6FA8DC"/>
                        </a:solidFill>
                        <a:latin typeface="Roboto"/>
                        <a:ea typeface="Roboto"/>
                        <a:cs typeface="Roboto"/>
                        <a:sym typeface="Roboto"/>
                      </a:endParaRPr>
                    </a:p>
                  </a:txBody>
                  <a:tcPr marL="17333" marR="17333" marT="11567" marB="11567" anchor="ctr">
                    <a:lnL w="9525" cap="flat" cmpd="sng">
                      <a:solidFill>
                        <a:srgbClr val="595959"/>
                      </a:solidFill>
                      <a:prstDash val="dot"/>
                      <a:round/>
                      <a:headEnd type="none" w="sm" len="sm"/>
                      <a:tailEnd type="none" w="sm" len="sm"/>
                    </a:lnL>
                    <a:lnR w="9525" cap="flat" cmpd="sng">
                      <a:solidFill>
                        <a:srgbClr val="595959"/>
                      </a:solidFill>
                      <a:prstDash val="dot"/>
                      <a:round/>
                      <a:headEnd type="none" w="sm" len="sm"/>
                      <a:tailEnd type="none" w="sm" len="sm"/>
                    </a:lnR>
                    <a:lnT w="9525" cap="flat" cmpd="sng">
                      <a:solidFill>
                        <a:srgbClr val="595959"/>
                      </a:solidFill>
                      <a:prstDash val="dot"/>
                      <a:round/>
                      <a:headEnd type="none" w="sm" len="sm"/>
                      <a:tailEnd type="none" w="sm" len="sm"/>
                    </a:lnT>
                    <a:lnB w="9525" cap="flat" cmpd="sng">
                      <a:solidFill>
                        <a:srgbClr val="595959"/>
                      </a:solidFill>
                      <a:prstDash val="dot"/>
                      <a:round/>
                      <a:headEnd type="none" w="sm" len="sm"/>
                      <a:tailEnd type="none" w="sm" len="sm"/>
                    </a:lnB>
                    <a:solidFill>
                      <a:srgbClr val="EFEFEF"/>
                    </a:solidFill>
                  </a:tcPr>
                </a:tc>
                <a:extLst>
                  <a:ext uri="{0D108BD9-81ED-4DB2-BD59-A6C34878D82A}">
                    <a16:rowId xmlns:a16="http://schemas.microsoft.com/office/drawing/2014/main" val="10006"/>
                  </a:ext>
                </a:extLst>
              </a:tr>
              <a:tr h="740567">
                <a:tc>
                  <a:txBody>
                    <a:bodyPr/>
                    <a:lstStyle/>
                    <a:p>
                      <a:pPr marL="0" marR="0" lvl="0" indent="0" algn="l" rtl="0">
                        <a:lnSpc>
                          <a:spcPct val="115000"/>
                        </a:lnSpc>
                        <a:spcBef>
                          <a:spcPts val="0"/>
                        </a:spcBef>
                        <a:spcAft>
                          <a:spcPts val="0"/>
                        </a:spcAft>
                        <a:buClr>
                          <a:srgbClr val="000000"/>
                        </a:buClr>
                        <a:buSzPts val="1100"/>
                        <a:buFont typeface="Arial"/>
                        <a:buNone/>
                      </a:pPr>
                      <a:r>
                        <a:rPr lang="it-IT" sz="2300" b="1">
                          <a:solidFill>
                            <a:srgbClr val="A61C00"/>
                          </a:solidFill>
                          <a:latin typeface="Roboto"/>
                          <a:ea typeface="Roboto"/>
                          <a:cs typeface="Roboto"/>
                          <a:sym typeface="Roboto"/>
                        </a:rPr>
                        <a:t>Total amount ERDF and  ESF+</a:t>
                      </a:r>
                      <a:endParaRPr sz="2300" b="1">
                        <a:solidFill>
                          <a:srgbClr val="A61C00"/>
                        </a:solidFill>
                        <a:latin typeface="Roboto"/>
                        <a:ea typeface="Roboto"/>
                        <a:cs typeface="Roboto"/>
                        <a:sym typeface="Roboto"/>
                      </a:endParaRPr>
                    </a:p>
                  </a:txBody>
                  <a:tcPr marL="17333" marR="17333" marT="11567" marB="11567" anchor="ctr">
                    <a:lnL w="9525" cap="flat" cmpd="sng">
                      <a:solidFill>
                        <a:srgbClr val="595959"/>
                      </a:solidFill>
                      <a:prstDash val="dot"/>
                      <a:round/>
                      <a:headEnd type="none" w="sm" len="sm"/>
                      <a:tailEnd type="none" w="sm" len="sm"/>
                    </a:lnL>
                    <a:lnR w="9525" cap="flat" cmpd="sng">
                      <a:solidFill>
                        <a:srgbClr val="595959"/>
                      </a:solidFill>
                      <a:prstDash val="dot"/>
                      <a:round/>
                      <a:headEnd type="none" w="sm" len="sm"/>
                      <a:tailEnd type="none" w="sm" len="sm"/>
                    </a:lnR>
                    <a:lnT w="9525" cap="flat" cmpd="sng">
                      <a:solidFill>
                        <a:srgbClr val="595959"/>
                      </a:solidFill>
                      <a:prstDash val="dot"/>
                      <a:round/>
                      <a:headEnd type="none" w="sm" len="sm"/>
                      <a:tailEnd type="none" w="sm" len="sm"/>
                    </a:lnT>
                    <a:lnB w="9525" cap="flat" cmpd="sng">
                      <a:solidFill>
                        <a:srgbClr val="595959"/>
                      </a:solidFill>
                      <a:prstDash val="dot"/>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it-IT" sz="2300" b="1">
                          <a:solidFill>
                            <a:srgbClr val="A61C00"/>
                          </a:solidFill>
                          <a:latin typeface="Roboto"/>
                          <a:ea typeface="Roboto"/>
                          <a:cs typeface="Roboto"/>
                          <a:sym typeface="Roboto"/>
                        </a:rPr>
                        <a:t>€ 172.931.119,40</a:t>
                      </a:r>
                      <a:endParaRPr sz="2300" b="1">
                        <a:solidFill>
                          <a:srgbClr val="A61C00"/>
                        </a:solidFill>
                        <a:latin typeface="Roboto"/>
                        <a:ea typeface="Roboto"/>
                        <a:cs typeface="Roboto"/>
                        <a:sym typeface="Roboto"/>
                      </a:endParaRPr>
                    </a:p>
                  </a:txBody>
                  <a:tcPr marL="17333" marR="17333" marT="11567" marB="11567" anchor="ctr">
                    <a:lnL w="9525" cap="flat" cmpd="sng">
                      <a:solidFill>
                        <a:srgbClr val="595959"/>
                      </a:solidFill>
                      <a:prstDash val="dot"/>
                      <a:round/>
                      <a:headEnd type="none" w="sm" len="sm"/>
                      <a:tailEnd type="none" w="sm" len="sm"/>
                    </a:lnL>
                    <a:lnR w="9525" cap="flat" cmpd="sng">
                      <a:solidFill>
                        <a:srgbClr val="595959"/>
                      </a:solidFill>
                      <a:prstDash val="dot"/>
                      <a:round/>
                      <a:headEnd type="none" w="sm" len="sm"/>
                      <a:tailEnd type="none" w="sm" len="sm"/>
                    </a:lnR>
                    <a:lnT w="9525" cap="flat" cmpd="sng">
                      <a:solidFill>
                        <a:srgbClr val="595959"/>
                      </a:solidFill>
                      <a:prstDash val="dot"/>
                      <a:round/>
                      <a:headEnd type="none" w="sm" len="sm"/>
                      <a:tailEnd type="none" w="sm" len="sm"/>
                    </a:lnT>
                    <a:lnB w="9525" cap="flat" cmpd="sng">
                      <a:solidFill>
                        <a:srgbClr val="595959"/>
                      </a:solidFill>
                      <a:prstDash val="dot"/>
                      <a:round/>
                      <a:headEnd type="none" w="sm" len="sm"/>
                      <a:tailEnd type="none" w="sm" len="sm"/>
                    </a:lnB>
                    <a:solidFill>
                      <a:srgbClr val="EFEFEF"/>
                    </a:solidFill>
                  </a:tcPr>
                </a:tc>
                <a:extLst>
                  <a:ext uri="{0D108BD9-81ED-4DB2-BD59-A6C34878D82A}">
                    <a16:rowId xmlns:a16="http://schemas.microsoft.com/office/drawing/2014/main" val="10007"/>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1664b5d6f0_1_0"/>
          <p:cNvSpPr/>
          <p:nvPr/>
        </p:nvSpPr>
        <p:spPr>
          <a:xfrm>
            <a:off x="207433" y="78633"/>
            <a:ext cx="11771600" cy="10540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100"/>
            </a:pPr>
            <a:r>
              <a:rPr lang="it-IT" sz="2800" i="1">
                <a:solidFill>
                  <a:schemeClr val="dk1"/>
                </a:solidFill>
                <a:latin typeface="Roboto"/>
                <a:ea typeface="Roboto"/>
                <a:cs typeface="Roboto"/>
                <a:sym typeface="Roboto"/>
              </a:rPr>
              <a:t>Sustainable Urban Development (SUD) </a:t>
            </a:r>
            <a:endParaRPr sz="2800" i="1">
              <a:solidFill>
                <a:schemeClr val="dk1"/>
              </a:solidFill>
              <a:latin typeface="Roboto"/>
              <a:ea typeface="Roboto"/>
              <a:cs typeface="Roboto"/>
              <a:sym typeface="Roboto"/>
            </a:endParaRPr>
          </a:p>
          <a:p>
            <a:pPr algn="r">
              <a:buClr>
                <a:schemeClr val="dk1"/>
              </a:buClr>
              <a:buSzPts val="1100"/>
            </a:pPr>
            <a:r>
              <a:rPr lang="it-IT" sz="2800" i="1">
                <a:solidFill>
                  <a:schemeClr val="dk1"/>
                </a:solidFill>
                <a:latin typeface="Roboto"/>
                <a:ea typeface="Roboto"/>
                <a:cs typeface="Roboto"/>
                <a:sym typeface="Roboto"/>
              </a:rPr>
              <a:t>Roadmap</a:t>
            </a:r>
            <a:endParaRPr sz="3733">
              <a:solidFill>
                <a:srgbClr val="000000"/>
              </a:solidFill>
              <a:latin typeface="Roboto"/>
              <a:ea typeface="Roboto"/>
              <a:cs typeface="Roboto"/>
              <a:sym typeface="Roboto"/>
            </a:endParaRPr>
          </a:p>
        </p:txBody>
      </p:sp>
      <p:sp>
        <p:nvSpPr>
          <p:cNvPr id="162" name="Google Shape;162;g31664b5d6f0_1_0"/>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pic>
        <p:nvPicPr>
          <p:cNvPr id="163" name="Google Shape;163;g31664b5d6f0_1_0"/>
          <p:cNvPicPr preferRelativeResize="0"/>
          <p:nvPr/>
        </p:nvPicPr>
        <p:blipFill rotWithShape="1">
          <a:blip r:embed="rId4">
            <a:alphaModFix/>
          </a:blip>
          <a:srcRect/>
          <a:stretch/>
        </p:blipFill>
        <p:spPr>
          <a:xfrm>
            <a:off x="397755" y="6303573"/>
            <a:ext cx="11453343" cy="577139"/>
          </a:xfrm>
          <a:prstGeom prst="rect">
            <a:avLst/>
          </a:prstGeom>
          <a:noFill/>
          <a:ln>
            <a:noFill/>
          </a:ln>
        </p:spPr>
      </p:pic>
      <p:grpSp>
        <p:nvGrpSpPr>
          <p:cNvPr id="164" name="Google Shape;164;g31664b5d6f0_1_0"/>
          <p:cNvGrpSpPr/>
          <p:nvPr/>
        </p:nvGrpSpPr>
        <p:grpSpPr>
          <a:xfrm>
            <a:off x="0" y="1688252"/>
            <a:ext cx="2952800" cy="4290181"/>
            <a:chOff x="0" y="1189989"/>
            <a:chExt cx="2214600" cy="3217636"/>
          </a:xfrm>
        </p:grpSpPr>
        <p:sp>
          <p:nvSpPr>
            <p:cNvPr id="165" name="Google Shape;165;g31664b5d6f0_1_0"/>
            <p:cNvSpPr/>
            <p:nvPr/>
          </p:nvSpPr>
          <p:spPr>
            <a:xfrm>
              <a:off x="0" y="1189989"/>
              <a:ext cx="2214600" cy="669000"/>
            </a:xfrm>
            <a:prstGeom prst="homePlate">
              <a:avLst>
                <a:gd name="adj" fmla="val 50000"/>
              </a:avLst>
            </a:prstGeom>
            <a:solidFill>
              <a:srgbClr val="801F17"/>
            </a:solidFill>
            <a:ln>
              <a:noFill/>
            </a:ln>
          </p:spPr>
          <p:txBody>
            <a:bodyPr spcFirstLastPara="1" wrap="square" lIns="121900" tIns="121900" rIns="121900" bIns="121900" anchor="ctr" anchorCtr="0">
              <a:noAutofit/>
            </a:bodyPr>
            <a:lstStyle/>
            <a:p>
              <a:pPr algn="ctr">
                <a:buClr>
                  <a:srgbClr val="000000"/>
                </a:buClr>
                <a:buSzPts val="1400"/>
              </a:pPr>
              <a:r>
                <a:rPr lang="it-IT" sz="1467">
                  <a:solidFill>
                    <a:srgbClr val="FFFFFF"/>
                  </a:solidFill>
                  <a:latin typeface="Roboto"/>
                  <a:ea typeface="Roboto"/>
                  <a:cs typeface="Roboto"/>
                  <a:sym typeface="Roboto"/>
                </a:rPr>
                <a:t>SELECTION OF </a:t>
              </a:r>
              <a:endParaRPr sz="1467">
                <a:solidFill>
                  <a:srgbClr val="FFFFFF"/>
                </a:solidFill>
                <a:latin typeface="Roboto"/>
                <a:ea typeface="Roboto"/>
                <a:cs typeface="Roboto"/>
                <a:sym typeface="Roboto"/>
              </a:endParaRPr>
            </a:p>
            <a:p>
              <a:pPr algn="ctr">
                <a:buClr>
                  <a:srgbClr val="000000"/>
                </a:buClr>
                <a:buSzPts val="1400"/>
              </a:pPr>
              <a:r>
                <a:rPr lang="it-IT" sz="1467">
                  <a:solidFill>
                    <a:srgbClr val="FFFFFF"/>
                  </a:solidFill>
                  <a:latin typeface="Roboto"/>
                  <a:ea typeface="Roboto"/>
                  <a:cs typeface="Roboto"/>
                  <a:sym typeface="Roboto"/>
                </a:rPr>
                <a:t>FUNCTIONAL URBAN AREAS</a:t>
              </a:r>
              <a:endParaRPr sz="1467">
                <a:solidFill>
                  <a:srgbClr val="FFFFFF"/>
                </a:solidFill>
                <a:latin typeface="Roboto"/>
                <a:ea typeface="Roboto"/>
                <a:cs typeface="Roboto"/>
                <a:sym typeface="Roboto"/>
              </a:endParaRPr>
            </a:p>
          </p:txBody>
        </p:sp>
        <p:sp>
          <p:nvSpPr>
            <p:cNvPr id="166" name="Google Shape;166;g31664b5d6f0_1_0"/>
            <p:cNvSpPr txBox="1"/>
            <p:nvPr/>
          </p:nvSpPr>
          <p:spPr>
            <a:xfrm>
              <a:off x="295050" y="2057125"/>
              <a:ext cx="1624500" cy="2350500"/>
            </a:xfrm>
            <a:prstGeom prst="rect">
              <a:avLst/>
            </a:prstGeom>
            <a:noFill/>
            <a:ln>
              <a:noFill/>
            </a:ln>
          </p:spPr>
          <p:txBody>
            <a:bodyPr spcFirstLastPara="1" wrap="square" lIns="121900" tIns="121900" rIns="121900" bIns="121900" anchor="t" anchorCtr="0">
              <a:noAutofit/>
            </a:bodyPr>
            <a:lstStyle/>
            <a:p>
              <a:pPr algn="ctr">
                <a:lnSpc>
                  <a:spcPct val="115000"/>
                </a:lnSpc>
                <a:buClr>
                  <a:srgbClr val="000000"/>
                </a:buClr>
                <a:buSzPts val="1100"/>
              </a:pPr>
              <a:r>
                <a:rPr lang="it-IT" sz="1467" b="1">
                  <a:solidFill>
                    <a:srgbClr val="000000"/>
                  </a:solidFill>
                  <a:latin typeface="Roboto"/>
                  <a:ea typeface="Roboto"/>
                  <a:cs typeface="Roboto"/>
                  <a:sym typeface="Roboto"/>
                </a:rPr>
                <a:t>11 FUNCTIONAL URBAN AREAS IDENTIFIED</a:t>
              </a:r>
              <a:endParaRPr sz="1467" b="1">
                <a:solidFill>
                  <a:srgbClr val="0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a:p>
              <a:pPr algn="ctr">
                <a:lnSpc>
                  <a:spcPct val="115000"/>
                </a:lnSpc>
                <a:buClr>
                  <a:srgbClr val="000000"/>
                </a:buClr>
                <a:buSzPts val="1100"/>
              </a:pPr>
              <a:r>
                <a:rPr lang="it-IT" sz="1467">
                  <a:solidFill>
                    <a:srgbClr val="000000"/>
                  </a:solidFill>
                  <a:latin typeface="Roboto"/>
                  <a:ea typeface="Roboto"/>
                  <a:cs typeface="Roboto"/>
                  <a:sym typeface="Roboto"/>
                </a:rPr>
                <a:t>Signing of the Agreement between Municipalities of the same Functional Urban Area </a:t>
              </a:r>
              <a:r>
                <a:rPr lang="it-IT" sz="1467">
                  <a:solidFill>
                    <a:schemeClr val="dk1"/>
                  </a:solidFill>
                  <a:latin typeface="Roboto"/>
                  <a:ea typeface="Roboto"/>
                  <a:cs typeface="Roboto"/>
                  <a:sym typeface="Roboto"/>
                </a:rPr>
                <a:t>and designation of the Urban Authority</a:t>
              </a:r>
              <a:endParaRPr sz="1467">
                <a:solidFill>
                  <a:schemeClr val="dk1"/>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p:txBody>
        </p:sp>
      </p:grpSp>
      <p:grpSp>
        <p:nvGrpSpPr>
          <p:cNvPr id="167" name="Google Shape;167;g31664b5d6f0_1_0"/>
          <p:cNvGrpSpPr/>
          <p:nvPr/>
        </p:nvGrpSpPr>
        <p:grpSpPr>
          <a:xfrm>
            <a:off x="2451100" y="1687967"/>
            <a:ext cx="2752000" cy="4290467"/>
            <a:chOff x="1838325" y="1189775"/>
            <a:chExt cx="2064000" cy="3217850"/>
          </a:xfrm>
        </p:grpSpPr>
        <p:sp>
          <p:nvSpPr>
            <p:cNvPr id="168" name="Google Shape;168;g31664b5d6f0_1_0"/>
            <p:cNvSpPr/>
            <p:nvPr/>
          </p:nvSpPr>
          <p:spPr>
            <a:xfrm>
              <a:off x="1838325" y="1189775"/>
              <a:ext cx="2064000" cy="669000"/>
            </a:xfrm>
            <a:prstGeom prst="chevron">
              <a:avLst>
                <a:gd name="adj" fmla="val 50000"/>
              </a:avLst>
            </a:prstGeom>
            <a:solidFill>
              <a:srgbClr val="A7291E"/>
            </a:solidFill>
            <a:ln>
              <a:noFill/>
            </a:ln>
          </p:spPr>
          <p:txBody>
            <a:bodyPr spcFirstLastPara="1" wrap="square" lIns="121900" tIns="121900" rIns="121900" bIns="121900" anchor="ctr" anchorCtr="0">
              <a:noAutofit/>
            </a:bodyPr>
            <a:lstStyle/>
            <a:p>
              <a:pPr algn="ctr">
                <a:buClr>
                  <a:schemeClr val="dk1"/>
                </a:buClr>
                <a:buSzPts val="1100"/>
              </a:pPr>
              <a:r>
                <a:rPr lang="it-IT" sz="1467">
                  <a:solidFill>
                    <a:srgbClr val="EEEEEE"/>
                  </a:solidFill>
                  <a:latin typeface="Roboto"/>
                  <a:ea typeface="Roboto"/>
                  <a:cs typeface="Roboto"/>
                  <a:sym typeface="Roboto"/>
                </a:rPr>
                <a:t>APPROVAL OF SUD INTEGRATED STRATEGIES</a:t>
              </a:r>
              <a:endParaRPr sz="1867">
                <a:solidFill>
                  <a:srgbClr val="EEEEEE"/>
                </a:solidFill>
                <a:latin typeface="Roboto"/>
                <a:ea typeface="Roboto"/>
                <a:cs typeface="Roboto"/>
                <a:sym typeface="Roboto"/>
              </a:endParaRPr>
            </a:p>
          </p:txBody>
        </p:sp>
        <p:sp>
          <p:nvSpPr>
            <p:cNvPr id="169" name="Google Shape;169;g31664b5d6f0_1_0"/>
            <p:cNvSpPr txBox="1"/>
            <p:nvPr/>
          </p:nvSpPr>
          <p:spPr>
            <a:xfrm>
              <a:off x="2017250" y="2057125"/>
              <a:ext cx="1624500" cy="2350500"/>
            </a:xfrm>
            <a:prstGeom prst="rect">
              <a:avLst/>
            </a:prstGeom>
            <a:noFill/>
            <a:ln>
              <a:noFill/>
            </a:ln>
          </p:spPr>
          <p:txBody>
            <a:bodyPr spcFirstLastPara="1" wrap="square" lIns="121900" tIns="121900" rIns="121900" bIns="121900" anchor="t" anchorCtr="0">
              <a:noAutofit/>
            </a:bodyPr>
            <a:lstStyle/>
            <a:p>
              <a:pPr algn="just">
                <a:buClr>
                  <a:schemeClr val="dk1"/>
                </a:buClr>
                <a:buSzPts val="1100"/>
              </a:pPr>
              <a:r>
                <a:rPr lang="it-IT" sz="1467" b="1">
                  <a:solidFill>
                    <a:srgbClr val="000000"/>
                  </a:solidFill>
                  <a:latin typeface="Roboto"/>
                  <a:ea typeface="Roboto"/>
                  <a:cs typeface="Roboto"/>
                  <a:sym typeface="Roboto"/>
                </a:rPr>
                <a:t>CO-DESIGN PROCESS</a:t>
              </a:r>
              <a:endParaRPr sz="1467" b="1">
                <a:solidFill>
                  <a:srgbClr val="000000"/>
                </a:solidFill>
                <a:latin typeface="Roboto"/>
                <a:ea typeface="Roboto"/>
                <a:cs typeface="Roboto"/>
                <a:sym typeface="Roboto"/>
              </a:endParaRPr>
            </a:p>
            <a:p>
              <a:pPr algn="ctr">
                <a:lnSpc>
                  <a:spcPct val="115000"/>
                </a:lnSpc>
                <a:buClr>
                  <a:srgbClr val="000000"/>
                </a:buClr>
                <a:buSzPts val="1100"/>
              </a:pPr>
              <a:r>
                <a:rPr lang="it-IT" sz="1467" b="1">
                  <a:solidFill>
                    <a:srgbClr val="000000"/>
                  </a:solidFill>
                  <a:latin typeface="Roboto"/>
                  <a:ea typeface="Roboto"/>
                  <a:cs typeface="Roboto"/>
                  <a:sym typeface="Roboto"/>
                </a:rPr>
                <a:t>AND SUD INTEGRATED STRATEGIES APPROVAL </a:t>
              </a:r>
              <a:endParaRPr sz="1467" b="1">
                <a:solidFill>
                  <a:srgbClr val="000000"/>
                </a:solidFill>
                <a:latin typeface="Roboto"/>
                <a:ea typeface="Roboto"/>
                <a:cs typeface="Roboto"/>
                <a:sym typeface="Roboto"/>
              </a:endParaRPr>
            </a:p>
            <a:p>
              <a:pPr algn="ctr">
                <a:lnSpc>
                  <a:spcPct val="115000"/>
                </a:lnSpc>
                <a:buClr>
                  <a:srgbClr val="000000"/>
                </a:buClr>
                <a:buSzPts val="800"/>
              </a:pPr>
              <a:r>
                <a:rPr lang="it-IT" sz="1067" i="1">
                  <a:solidFill>
                    <a:srgbClr val="C00000"/>
                  </a:solidFill>
                  <a:latin typeface="Roboto"/>
                  <a:ea typeface="Roboto"/>
                  <a:cs typeface="Roboto"/>
                  <a:sym typeface="Roboto"/>
                </a:rPr>
                <a:t>MAs decree</a:t>
              </a:r>
              <a:endParaRPr sz="1067" i="1">
                <a:solidFill>
                  <a:srgbClr val="C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a:p>
              <a:pPr algn="ctr">
                <a:lnSpc>
                  <a:spcPct val="115000"/>
                </a:lnSpc>
                <a:buClr>
                  <a:srgbClr val="000000"/>
                </a:buClr>
                <a:buSzPts val="1100"/>
              </a:pPr>
              <a:r>
                <a:rPr lang="it-IT" sz="1467">
                  <a:solidFill>
                    <a:srgbClr val="000000"/>
                  </a:solidFill>
                  <a:latin typeface="Roboto"/>
                  <a:ea typeface="Roboto"/>
                  <a:cs typeface="Roboto"/>
                  <a:sym typeface="Roboto"/>
                </a:rPr>
                <a:t>Signing of the Agreement between </a:t>
              </a:r>
              <a:r>
                <a:rPr lang="it-IT" sz="1467">
                  <a:latin typeface="Roboto"/>
                  <a:ea typeface="Roboto"/>
                  <a:cs typeface="Roboto"/>
                  <a:sym typeface="Roboto"/>
                </a:rPr>
                <a:t>t</a:t>
              </a:r>
              <a:r>
                <a:rPr lang="it-IT" sz="1467">
                  <a:solidFill>
                    <a:srgbClr val="000000"/>
                  </a:solidFill>
                  <a:latin typeface="Roboto"/>
                  <a:ea typeface="Roboto"/>
                  <a:cs typeface="Roboto"/>
                  <a:sym typeface="Roboto"/>
                </a:rPr>
                <a:t>he Veneto Region and </a:t>
              </a:r>
              <a:r>
                <a:rPr lang="it-IT" sz="1467">
                  <a:solidFill>
                    <a:schemeClr val="dk1"/>
                  </a:solidFill>
                  <a:latin typeface="Roboto"/>
                  <a:ea typeface="Roboto"/>
                  <a:cs typeface="Roboto"/>
                  <a:sym typeface="Roboto"/>
                </a:rPr>
                <a:t>Urban Authority</a:t>
              </a:r>
              <a:endParaRPr sz="1467">
                <a:solidFill>
                  <a:schemeClr val="dk1"/>
                </a:solidFill>
                <a:latin typeface="Roboto"/>
                <a:ea typeface="Roboto"/>
                <a:cs typeface="Roboto"/>
                <a:sym typeface="Roboto"/>
              </a:endParaRPr>
            </a:p>
            <a:p>
              <a:pPr>
                <a:lnSpc>
                  <a:spcPct val="115000"/>
                </a:lnSpc>
                <a:buClr>
                  <a:srgbClr val="000000"/>
                </a:buClr>
                <a:buSzPts val="1100"/>
              </a:pPr>
              <a:endParaRPr sz="1467">
                <a:solidFill>
                  <a:srgbClr val="0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p:txBody>
        </p:sp>
      </p:grpSp>
      <p:grpSp>
        <p:nvGrpSpPr>
          <p:cNvPr id="170" name="Google Shape;170;g31664b5d6f0_1_0"/>
          <p:cNvGrpSpPr/>
          <p:nvPr/>
        </p:nvGrpSpPr>
        <p:grpSpPr>
          <a:xfrm>
            <a:off x="4683083" y="1688117"/>
            <a:ext cx="2752000" cy="4290467"/>
            <a:chOff x="3516750" y="1189775"/>
            <a:chExt cx="2064000" cy="3217850"/>
          </a:xfrm>
        </p:grpSpPr>
        <p:sp>
          <p:nvSpPr>
            <p:cNvPr id="171" name="Google Shape;171;g31664b5d6f0_1_0"/>
            <p:cNvSpPr/>
            <p:nvPr/>
          </p:nvSpPr>
          <p:spPr>
            <a:xfrm>
              <a:off x="3516750" y="1189775"/>
              <a:ext cx="2064000" cy="669000"/>
            </a:xfrm>
            <a:prstGeom prst="chevron">
              <a:avLst>
                <a:gd name="adj" fmla="val 50000"/>
              </a:avLst>
            </a:prstGeom>
            <a:solidFill>
              <a:srgbClr val="B02B20"/>
            </a:solidFill>
            <a:ln>
              <a:noFill/>
            </a:ln>
          </p:spPr>
          <p:txBody>
            <a:bodyPr spcFirstLastPara="1" wrap="square" lIns="121900" tIns="121900" rIns="121900" bIns="121900" anchor="ctr" anchorCtr="0">
              <a:noAutofit/>
            </a:bodyPr>
            <a:lstStyle/>
            <a:p>
              <a:pPr algn="ctr">
                <a:buClr>
                  <a:srgbClr val="000000"/>
                </a:buClr>
                <a:buSzPts val="1400"/>
              </a:pPr>
              <a:r>
                <a:rPr lang="it-IT" sz="1600">
                  <a:solidFill>
                    <a:srgbClr val="FFFFFF"/>
                  </a:solidFill>
                  <a:latin typeface="Roboto"/>
                  <a:ea typeface="Roboto"/>
                  <a:cs typeface="Roboto"/>
                  <a:sym typeface="Roboto"/>
                </a:rPr>
                <a:t>CALL FOR PROJECTS</a:t>
              </a:r>
              <a:endParaRPr sz="1600">
                <a:solidFill>
                  <a:srgbClr val="FFFFFF"/>
                </a:solidFill>
                <a:latin typeface="Roboto"/>
                <a:ea typeface="Roboto"/>
                <a:cs typeface="Roboto"/>
                <a:sym typeface="Roboto"/>
              </a:endParaRPr>
            </a:p>
          </p:txBody>
        </p:sp>
        <p:sp>
          <p:nvSpPr>
            <p:cNvPr id="172" name="Google Shape;172;g31664b5d6f0_1_0"/>
            <p:cNvSpPr txBox="1"/>
            <p:nvPr/>
          </p:nvSpPr>
          <p:spPr>
            <a:xfrm>
              <a:off x="3739450" y="2057125"/>
              <a:ext cx="1624500" cy="2350500"/>
            </a:xfrm>
            <a:prstGeom prst="rect">
              <a:avLst/>
            </a:prstGeom>
            <a:noFill/>
            <a:ln>
              <a:noFill/>
            </a:ln>
          </p:spPr>
          <p:txBody>
            <a:bodyPr spcFirstLastPara="1" wrap="square" lIns="121900" tIns="121900" rIns="121900" bIns="121900" anchor="t" anchorCtr="0">
              <a:noAutofit/>
            </a:bodyPr>
            <a:lstStyle/>
            <a:p>
              <a:pPr marR="50799" algn="ctr">
                <a:lnSpc>
                  <a:spcPct val="128571"/>
                </a:lnSpc>
                <a:buClr>
                  <a:schemeClr val="dk1"/>
                </a:buClr>
                <a:buSzPts val="1100"/>
              </a:pPr>
              <a:r>
                <a:rPr lang="it-IT" sz="1467" b="1">
                  <a:solidFill>
                    <a:srgbClr val="000000"/>
                  </a:solidFill>
                  <a:latin typeface="Roboto"/>
                  <a:ea typeface="Roboto"/>
                  <a:cs typeface="Roboto"/>
                  <a:sym typeface="Roboto"/>
                </a:rPr>
                <a:t>PREPARATION AND APPROVAL OF THE </a:t>
              </a:r>
              <a:r>
                <a:rPr lang="it-IT" sz="1467" b="1">
                  <a:latin typeface="Roboto"/>
                  <a:ea typeface="Roboto"/>
                  <a:cs typeface="Roboto"/>
                  <a:sym typeface="Roboto"/>
                </a:rPr>
                <a:t>CALL FOR PROJECTS</a:t>
              </a:r>
              <a:endParaRPr sz="1467" b="1">
                <a:solidFill>
                  <a:srgbClr val="000000"/>
                </a:solidFill>
                <a:latin typeface="Roboto"/>
                <a:ea typeface="Roboto"/>
                <a:cs typeface="Roboto"/>
                <a:sym typeface="Roboto"/>
              </a:endParaRPr>
            </a:p>
            <a:p>
              <a:pPr algn="ctr">
                <a:lnSpc>
                  <a:spcPct val="115000"/>
                </a:lnSpc>
                <a:buClr>
                  <a:srgbClr val="000000"/>
                </a:buClr>
                <a:buSzPts val="800"/>
              </a:pPr>
              <a:r>
                <a:rPr lang="it-IT" sz="1067" i="1">
                  <a:solidFill>
                    <a:srgbClr val="C00000"/>
                  </a:solidFill>
                  <a:latin typeface="Roboto"/>
                  <a:ea typeface="Roboto"/>
                  <a:cs typeface="Roboto"/>
                  <a:sym typeface="Roboto"/>
                </a:rPr>
                <a:t>UA act, after MAs approval</a:t>
              </a:r>
              <a:endParaRPr sz="1067" i="1">
                <a:solidFill>
                  <a:srgbClr val="C00000"/>
                </a:solidFill>
                <a:latin typeface="Roboto"/>
                <a:ea typeface="Roboto"/>
                <a:cs typeface="Roboto"/>
                <a:sym typeface="Roboto"/>
              </a:endParaRPr>
            </a:p>
            <a:p>
              <a:pPr>
                <a:lnSpc>
                  <a:spcPct val="115000"/>
                </a:lnSpc>
                <a:buClr>
                  <a:srgbClr val="000000"/>
                </a:buClr>
                <a:buSzPts val="1100"/>
              </a:pPr>
              <a:endParaRPr sz="1467" b="1">
                <a:solidFill>
                  <a:srgbClr val="000000"/>
                </a:solidFill>
                <a:highlight>
                  <a:schemeClr val="accent6"/>
                </a:highlight>
                <a:latin typeface="Roboto"/>
                <a:ea typeface="Roboto"/>
                <a:cs typeface="Roboto"/>
                <a:sym typeface="Roboto"/>
              </a:endParaRPr>
            </a:p>
            <a:p>
              <a:pPr algn="ctr">
                <a:lnSpc>
                  <a:spcPct val="115000"/>
                </a:lnSpc>
                <a:buClr>
                  <a:srgbClr val="000000"/>
                </a:buClr>
                <a:buSzPts val="1100"/>
              </a:pPr>
              <a:r>
                <a:rPr lang="it-IT" sz="1467">
                  <a:solidFill>
                    <a:srgbClr val="000000"/>
                  </a:solidFill>
                  <a:latin typeface="Roboto"/>
                  <a:ea typeface="Roboto"/>
                  <a:cs typeface="Roboto"/>
                  <a:sym typeface="Roboto"/>
                </a:rPr>
                <a:t>The Urban Authority publishes the </a:t>
              </a:r>
              <a:r>
                <a:rPr lang="it-IT" sz="1467">
                  <a:latin typeface="Roboto"/>
                  <a:ea typeface="Roboto"/>
                  <a:cs typeface="Roboto"/>
                  <a:sym typeface="Roboto"/>
                </a:rPr>
                <a:t>call for projects </a:t>
              </a:r>
              <a:r>
                <a:rPr lang="it-IT" sz="1467">
                  <a:solidFill>
                    <a:srgbClr val="000000"/>
                  </a:solidFill>
                  <a:latin typeface="Roboto"/>
                  <a:ea typeface="Roboto"/>
                  <a:cs typeface="Roboto"/>
                  <a:sym typeface="Roboto"/>
                </a:rPr>
                <a:t>addressed to the beneficiary of the projects</a:t>
              </a:r>
              <a:endParaRPr sz="2800">
                <a:solidFill>
                  <a:srgbClr val="1F1F1F"/>
                </a:solidFill>
                <a:highlight>
                  <a:srgbClr val="F8F9FA"/>
                </a:highlight>
                <a:latin typeface="Arial"/>
                <a:ea typeface="Arial"/>
                <a:cs typeface="Arial"/>
                <a:sym typeface="Arial"/>
              </a:endParaRPr>
            </a:p>
            <a:p>
              <a:pPr algn="ctr">
                <a:lnSpc>
                  <a:spcPct val="115000"/>
                </a:lnSpc>
                <a:buClr>
                  <a:srgbClr val="000000"/>
                </a:buClr>
                <a:buSzPts val="1100"/>
              </a:pPr>
              <a:endParaRPr sz="1467" b="1">
                <a:solidFill>
                  <a:srgbClr val="000000"/>
                </a:solidFill>
                <a:highlight>
                  <a:schemeClr val="accent6"/>
                </a:highlight>
                <a:latin typeface="Roboto"/>
                <a:ea typeface="Roboto"/>
                <a:cs typeface="Roboto"/>
                <a:sym typeface="Roboto"/>
              </a:endParaRPr>
            </a:p>
            <a:p>
              <a:pPr algn="ctr">
                <a:lnSpc>
                  <a:spcPct val="115000"/>
                </a:lnSpc>
                <a:buClr>
                  <a:srgbClr val="000000"/>
                </a:buClr>
                <a:buSzPts val="1100"/>
              </a:pPr>
              <a:endParaRPr sz="1467" b="1">
                <a:solidFill>
                  <a:srgbClr val="000000"/>
                </a:solidFill>
                <a:highlight>
                  <a:schemeClr val="accent6"/>
                </a:highlight>
                <a:latin typeface="Roboto"/>
                <a:ea typeface="Roboto"/>
                <a:cs typeface="Roboto"/>
                <a:sym typeface="Roboto"/>
              </a:endParaRPr>
            </a:p>
          </p:txBody>
        </p:sp>
      </p:grpSp>
      <p:grpSp>
        <p:nvGrpSpPr>
          <p:cNvPr id="173" name="Google Shape;173;g31664b5d6f0_1_0"/>
          <p:cNvGrpSpPr/>
          <p:nvPr/>
        </p:nvGrpSpPr>
        <p:grpSpPr>
          <a:xfrm>
            <a:off x="9165367" y="1687967"/>
            <a:ext cx="2952800" cy="4572467"/>
            <a:chOff x="6874025" y="1189775"/>
            <a:chExt cx="2214600" cy="3429350"/>
          </a:xfrm>
        </p:grpSpPr>
        <p:sp>
          <p:nvSpPr>
            <p:cNvPr id="174" name="Google Shape;174;g31664b5d6f0_1_0"/>
            <p:cNvSpPr/>
            <p:nvPr/>
          </p:nvSpPr>
          <p:spPr>
            <a:xfrm>
              <a:off x="6874025" y="1189775"/>
              <a:ext cx="2214600" cy="669000"/>
            </a:xfrm>
            <a:prstGeom prst="chevron">
              <a:avLst>
                <a:gd name="adj" fmla="val 50000"/>
              </a:avLst>
            </a:prstGeom>
            <a:solidFill>
              <a:srgbClr val="D83729"/>
            </a:solidFill>
            <a:ln>
              <a:noFill/>
            </a:ln>
          </p:spPr>
          <p:txBody>
            <a:bodyPr spcFirstLastPara="1" wrap="square" lIns="121900" tIns="121900" rIns="121900" bIns="121900" anchor="ctr" anchorCtr="0">
              <a:noAutofit/>
            </a:bodyPr>
            <a:lstStyle/>
            <a:p>
              <a:pPr algn="ctr">
                <a:buClr>
                  <a:srgbClr val="000000"/>
                </a:buClr>
                <a:buSzPts val="1400"/>
              </a:pPr>
              <a:r>
                <a:rPr lang="it-IT" sz="1600">
                  <a:solidFill>
                    <a:srgbClr val="FFFFFF"/>
                  </a:solidFill>
                  <a:latin typeface="Roboto"/>
                  <a:ea typeface="Roboto"/>
                  <a:cs typeface="Roboto"/>
                  <a:sym typeface="Roboto"/>
                </a:rPr>
                <a:t>IMPLEMENTATION</a:t>
              </a:r>
              <a:endParaRPr sz="1600">
                <a:solidFill>
                  <a:srgbClr val="FFFFFF"/>
                </a:solidFill>
                <a:latin typeface="Roboto"/>
                <a:ea typeface="Roboto"/>
                <a:cs typeface="Roboto"/>
                <a:sym typeface="Roboto"/>
              </a:endParaRPr>
            </a:p>
          </p:txBody>
        </p:sp>
        <p:sp>
          <p:nvSpPr>
            <p:cNvPr id="175" name="Google Shape;175;g31664b5d6f0_1_0"/>
            <p:cNvSpPr txBox="1"/>
            <p:nvPr/>
          </p:nvSpPr>
          <p:spPr>
            <a:xfrm>
              <a:off x="7183850" y="2057125"/>
              <a:ext cx="1704600" cy="2562000"/>
            </a:xfrm>
            <a:prstGeom prst="rect">
              <a:avLst/>
            </a:prstGeom>
            <a:noFill/>
            <a:ln>
              <a:noFill/>
            </a:ln>
          </p:spPr>
          <p:txBody>
            <a:bodyPr spcFirstLastPara="1" wrap="square" lIns="121900" tIns="121900" rIns="121900" bIns="121900" anchor="t" anchorCtr="0">
              <a:noAutofit/>
            </a:bodyPr>
            <a:lstStyle/>
            <a:p>
              <a:pPr algn="ctr">
                <a:lnSpc>
                  <a:spcPct val="115000"/>
                </a:lnSpc>
                <a:buClr>
                  <a:schemeClr val="dk1"/>
                </a:buClr>
                <a:buSzPts val="900"/>
              </a:pPr>
              <a:r>
                <a:rPr lang="it-IT" sz="1200" b="1">
                  <a:solidFill>
                    <a:schemeClr val="dk1"/>
                  </a:solidFill>
                  <a:latin typeface="Roboto"/>
                  <a:ea typeface="Roboto"/>
                  <a:cs typeface="Roboto"/>
                  <a:sym typeface="Roboto"/>
                </a:rPr>
                <a:t>LOCAL SUPERVISION OF SUDIS  STRATEGY</a:t>
              </a:r>
              <a:endParaRPr sz="1200" b="1">
                <a:solidFill>
                  <a:schemeClr val="dk1"/>
                </a:solidFill>
                <a:latin typeface="Roboto"/>
                <a:ea typeface="Roboto"/>
                <a:cs typeface="Roboto"/>
                <a:sym typeface="Roboto"/>
              </a:endParaRPr>
            </a:p>
            <a:p>
              <a:pPr algn="ctr">
                <a:lnSpc>
                  <a:spcPct val="115000"/>
                </a:lnSpc>
                <a:buClr>
                  <a:schemeClr val="dk1"/>
                </a:buClr>
                <a:buSzPts val="900"/>
              </a:pPr>
              <a:r>
                <a:rPr lang="it-IT" sz="1200" b="1">
                  <a:solidFill>
                    <a:schemeClr val="dk1"/>
                  </a:solidFill>
                  <a:latin typeface="Roboto"/>
                  <a:ea typeface="Roboto"/>
                  <a:cs typeface="Roboto"/>
                  <a:sym typeface="Roboto"/>
                </a:rPr>
                <a:t>IMPLEMENTATION</a:t>
              </a:r>
              <a:endParaRPr sz="1200" b="1">
                <a:latin typeface="Roboto"/>
                <a:ea typeface="Roboto"/>
                <a:cs typeface="Roboto"/>
                <a:sym typeface="Roboto"/>
              </a:endParaRPr>
            </a:p>
            <a:p>
              <a:pPr algn="ctr">
                <a:lnSpc>
                  <a:spcPct val="115000"/>
                </a:lnSpc>
                <a:buClr>
                  <a:schemeClr val="dk1"/>
                </a:buClr>
                <a:buSzPts val="1100"/>
              </a:pPr>
              <a:r>
                <a:rPr lang="it-IT" sz="1067" i="1">
                  <a:solidFill>
                    <a:srgbClr val="C00000"/>
                  </a:solidFill>
                  <a:latin typeface="Roboto"/>
                  <a:ea typeface="Roboto"/>
                  <a:cs typeface="Roboto"/>
                  <a:sym typeface="Roboto"/>
                </a:rPr>
                <a:t>UA</a:t>
              </a:r>
              <a:endParaRPr sz="1467" b="1">
                <a:solidFill>
                  <a:srgbClr val="000000"/>
                </a:solidFill>
                <a:latin typeface="Roboto"/>
                <a:ea typeface="Roboto"/>
                <a:cs typeface="Roboto"/>
                <a:sym typeface="Roboto"/>
              </a:endParaRPr>
            </a:p>
            <a:p>
              <a:pPr algn="ctr">
                <a:lnSpc>
                  <a:spcPct val="115000"/>
                </a:lnSpc>
                <a:buClr>
                  <a:srgbClr val="000000"/>
                </a:buClr>
                <a:buSzPts val="900"/>
              </a:pPr>
              <a:endParaRPr sz="1200" b="1">
                <a:solidFill>
                  <a:srgbClr val="000000"/>
                </a:solidFill>
                <a:latin typeface="Roboto"/>
                <a:ea typeface="Roboto"/>
                <a:cs typeface="Roboto"/>
                <a:sym typeface="Roboto"/>
              </a:endParaRPr>
            </a:p>
            <a:p>
              <a:pPr algn="ctr">
                <a:lnSpc>
                  <a:spcPct val="115000"/>
                </a:lnSpc>
                <a:buClr>
                  <a:srgbClr val="000000"/>
                </a:buClr>
                <a:buSzPts val="900"/>
              </a:pPr>
              <a:r>
                <a:rPr lang="it-IT" sz="1200" b="1">
                  <a:solidFill>
                    <a:srgbClr val="000000"/>
                  </a:solidFill>
                  <a:latin typeface="Roboto"/>
                  <a:ea typeface="Roboto"/>
                  <a:cs typeface="Roboto"/>
                  <a:sym typeface="Roboto"/>
                </a:rPr>
                <a:t>SUPERVISION</a:t>
              </a:r>
              <a:r>
                <a:rPr lang="it-IT" sz="1200" b="1">
                  <a:latin typeface="Roboto"/>
                  <a:ea typeface="Roboto"/>
                  <a:cs typeface="Roboto"/>
                  <a:sym typeface="Roboto"/>
                </a:rPr>
                <a:t> SUDIS </a:t>
              </a:r>
              <a:r>
                <a:rPr lang="it-IT" sz="1200" b="1">
                  <a:solidFill>
                    <a:srgbClr val="000000"/>
                  </a:solidFill>
                  <a:latin typeface="Roboto"/>
                  <a:ea typeface="Roboto"/>
                  <a:cs typeface="Roboto"/>
                  <a:sym typeface="Roboto"/>
                </a:rPr>
                <a:t>STRATEGIES</a:t>
              </a:r>
              <a:endParaRPr sz="1200" b="1">
                <a:latin typeface="Roboto"/>
                <a:ea typeface="Roboto"/>
                <a:cs typeface="Roboto"/>
                <a:sym typeface="Roboto"/>
              </a:endParaRPr>
            </a:p>
            <a:p>
              <a:pPr algn="ctr">
                <a:lnSpc>
                  <a:spcPct val="115000"/>
                </a:lnSpc>
                <a:buClr>
                  <a:srgbClr val="000000"/>
                </a:buClr>
                <a:buSzPts val="900"/>
              </a:pPr>
              <a:r>
                <a:rPr lang="it-IT" sz="1200" b="1">
                  <a:solidFill>
                    <a:srgbClr val="000000"/>
                  </a:solidFill>
                  <a:latin typeface="Roboto"/>
                  <a:ea typeface="Roboto"/>
                  <a:cs typeface="Roboto"/>
                  <a:sym typeface="Roboto"/>
                </a:rPr>
                <a:t>IMPLEMENTATION</a:t>
              </a:r>
              <a:endParaRPr sz="1200" b="1">
                <a:solidFill>
                  <a:srgbClr val="000000"/>
                </a:solidFill>
                <a:latin typeface="Roboto"/>
                <a:ea typeface="Roboto"/>
                <a:cs typeface="Roboto"/>
                <a:sym typeface="Roboto"/>
              </a:endParaRPr>
            </a:p>
            <a:p>
              <a:pPr algn="ctr">
                <a:lnSpc>
                  <a:spcPct val="115000"/>
                </a:lnSpc>
                <a:buClr>
                  <a:srgbClr val="000000"/>
                </a:buClr>
                <a:buSzPts val="800"/>
              </a:pPr>
              <a:r>
                <a:rPr lang="it-IT" sz="1067" i="1">
                  <a:solidFill>
                    <a:srgbClr val="C00000"/>
                  </a:solidFill>
                  <a:latin typeface="Roboto"/>
                  <a:ea typeface="Roboto"/>
                  <a:cs typeface="Roboto"/>
                  <a:sym typeface="Roboto"/>
                </a:rPr>
                <a:t>MAs</a:t>
              </a:r>
              <a:endParaRPr sz="1067" i="1">
                <a:solidFill>
                  <a:srgbClr val="C00000"/>
                </a:solidFill>
                <a:latin typeface="Roboto"/>
                <a:ea typeface="Roboto"/>
                <a:cs typeface="Roboto"/>
                <a:sym typeface="Roboto"/>
              </a:endParaRPr>
            </a:p>
            <a:p>
              <a:pPr algn="ctr">
                <a:lnSpc>
                  <a:spcPct val="115000"/>
                </a:lnSpc>
                <a:buClr>
                  <a:srgbClr val="000000"/>
                </a:buClr>
                <a:buSzPts val="800"/>
              </a:pPr>
              <a:endParaRPr sz="1067" i="1">
                <a:solidFill>
                  <a:srgbClr val="C00000"/>
                </a:solidFill>
                <a:latin typeface="Roboto"/>
                <a:ea typeface="Roboto"/>
                <a:cs typeface="Roboto"/>
                <a:sym typeface="Roboto"/>
              </a:endParaRPr>
            </a:p>
            <a:p>
              <a:pPr algn="ctr">
                <a:lnSpc>
                  <a:spcPct val="115000"/>
                </a:lnSpc>
                <a:buClr>
                  <a:srgbClr val="000000"/>
                </a:buClr>
                <a:buSzPts val="900"/>
              </a:pPr>
              <a:r>
                <a:rPr lang="it-IT" sz="1200" b="1">
                  <a:solidFill>
                    <a:srgbClr val="000000"/>
                  </a:solidFill>
                  <a:latin typeface="Roboto"/>
                  <a:ea typeface="Roboto"/>
                  <a:cs typeface="Roboto"/>
                  <a:sym typeface="Roboto"/>
                </a:rPr>
                <a:t>MONITORING</a:t>
              </a:r>
              <a:endParaRPr sz="1200" b="1">
                <a:solidFill>
                  <a:srgbClr val="000000"/>
                </a:solidFill>
                <a:latin typeface="Roboto"/>
                <a:ea typeface="Roboto"/>
                <a:cs typeface="Roboto"/>
                <a:sym typeface="Roboto"/>
              </a:endParaRPr>
            </a:p>
            <a:p>
              <a:pPr algn="ctr">
                <a:lnSpc>
                  <a:spcPct val="115000"/>
                </a:lnSpc>
                <a:buClr>
                  <a:srgbClr val="000000"/>
                </a:buClr>
                <a:buSzPts val="800"/>
              </a:pPr>
              <a:r>
                <a:rPr lang="it-IT" sz="1067" i="1">
                  <a:solidFill>
                    <a:srgbClr val="C00000"/>
                  </a:solidFill>
                  <a:latin typeface="Roboto"/>
                  <a:ea typeface="Roboto"/>
                  <a:cs typeface="Roboto"/>
                  <a:sym typeface="Roboto"/>
                </a:rPr>
                <a:t>MAs/UA</a:t>
              </a:r>
              <a:endParaRPr sz="1067" i="1">
                <a:solidFill>
                  <a:srgbClr val="C00000"/>
                </a:solidFill>
                <a:latin typeface="Roboto"/>
                <a:ea typeface="Roboto"/>
                <a:cs typeface="Roboto"/>
                <a:sym typeface="Roboto"/>
              </a:endParaRPr>
            </a:p>
            <a:p>
              <a:pPr algn="ctr">
                <a:lnSpc>
                  <a:spcPct val="115000"/>
                </a:lnSpc>
                <a:buClr>
                  <a:srgbClr val="000000"/>
                </a:buClr>
                <a:buSzPts val="800"/>
              </a:pPr>
              <a:endParaRPr sz="1067" i="1">
                <a:solidFill>
                  <a:srgbClr val="C00000"/>
                </a:solidFill>
                <a:latin typeface="Roboto"/>
                <a:ea typeface="Roboto"/>
                <a:cs typeface="Roboto"/>
                <a:sym typeface="Roboto"/>
              </a:endParaRPr>
            </a:p>
            <a:p>
              <a:pPr algn="ctr">
                <a:lnSpc>
                  <a:spcPct val="115000"/>
                </a:lnSpc>
                <a:buClr>
                  <a:schemeClr val="dk1"/>
                </a:buClr>
                <a:buSzPts val="1100"/>
              </a:pPr>
              <a:r>
                <a:rPr lang="it-IT" sz="1200" b="1">
                  <a:solidFill>
                    <a:srgbClr val="000000"/>
                  </a:solidFill>
                  <a:latin typeface="Roboto"/>
                  <a:ea typeface="Roboto"/>
                  <a:cs typeface="Roboto"/>
                  <a:sym typeface="Roboto"/>
                </a:rPr>
                <a:t>COMMUNICATION ACTIVITIES</a:t>
              </a:r>
              <a:endParaRPr sz="1200" b="1">
                <a:solidFill>
                  <a:srgbClr val="000000"/>
                </a:solidFill>
                <a:latin typeface="Roboto"/>
                <a:ea typeface="Roboto"/>
                <a:cs typeface="Roboto"/>
                <a:sym typeface="Roboto"/>
              </a:endParaRPr>
            </a:p>
            <a:p>
              <a:pPr algn="ctr">
                <a:lnSpc>
                  <a:spcPct val="115000"/>
                </a:lnSpc>
                <a:buClr>
                  <a:schemeClr val="dk1"/>
                </a:buClr>
                <a:buSzPts val="800"/>
              </a:pPr>
              <a:r>
                <a:rPr lang="it-IT" sz="1067" i="1">
                  <a:solidFill>
                    <a:srgbClr val="C00000"/>
                  </a:solidFill>
                  <a:latin typeface="Roboto"/>
                  <a:ea typeface="Roboto"/>
                  <a:cs typeface="Roboto"/>
                  <a:sym typeface="Roboto"/>
                </a:rPr>
                <a:t>MAs/UA</a:t>
              </a:r>
              <a:endParaRPr sz="1200">
                <a:solidFill>
                  <a:srgbClr val="0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a:p>
              <a:pPr>
                <a:lnSpc>
                  <a:spcPct val="115000"/>
                </a:lnSpc>
                <a:buClr>
                  <a:srgbClr val="000000"/>
                </a:buClr>
                <a:buSzPts val="1100"/>
              </a:pPr>
              <a:endParaRPr sz="1467">
                <a:solidFill>
                  <a:srgbClr val="000000"/>
                </a:solidFill>
                <a:latin typeface="Roboto"/>
                <a:ea typeface="Roboto"/>
                <a:cs typeface="Roboto"/>
                <a:sym typeface="Roboto"/>
              </a:endParaRPr>
            </a:p>
            <a:p>
              <a:pPr algn="ctr">
                <a:lnSpc>
                  <a:spcPct val="115000"/>
                </a:lnSpc>
                <a:buClr>
                  <a:srgbClr val="000000"/>
                </a:buClr>
                <a:buSzPts val="1100"/>
              </a:pPr>
              <a:endParaRPr sz="1467">
                <a:solidFill>
                  <a:srgbClr val="000000"/>
                </a:solidFill>
                <a:latin typeface="Roboto"/>
                <a:ea typeface="Roboto"/>
                <a:cs typeface="Roboto"/>
                <a:sym typeface="Roboto"/>
              </a:endParaRPr>
            </a:p>
          </p:txBody>
        </p:sp>
      </p:grpSp>
      <p:grpSp>
        <p:nvGrpSpPr>
          <p:cNvPr id="176" name="Google Shape;176;g31664b5d6f0_1_0"/>
          <p:cNvGrpSpPr/>
          <p:nvPr/>
        </p:nvGrpSpPr>
        <p:grpSpPr>
          <a:xfrm>
            <a:off x="6927133" y="1687967"/>
            <a:ext cx="2752000" cy="4290467"/>
            <a:chOff x="5195350" y="1189775"/>
            <a:chExt cx="2064000" cy="3217850"/>
          </a:xfrm>
        </p:grpSpPr>
        <p:sp>
          <p:nvSpPr>
            <p:cNvPr id="177" name="Google Shape;177;g31664b5d6f0_1_0"/>
            <p:cNvSpPr/>
            <p:nvPr/>
          </p:nvSpPr>
          <p:spPr>
            <a:xfrm>
              <a:off x="5195350" y="1189775"/>
              <a:ext cx="2064000" cy="669000"/>
            </a:xfrm>
            <a:prstGeom prst="chevron">
              <a:avLst>
                <a:gd name="adj" fmla="val 50000"/>
              </a:avLst>
            </a:prstGeom>
            <a:solidFill>
              <a:srgbClr val="BE2F22"/>
            </a:solidFill>
            <a:ln>
              <a:noFill/>
            </a:ln>
          </p:spPr>
          <p:txBody>
            <a:bodyPr spcFirstLastPara="1" wrap="square" lIns="121900" tIns="121900" rIns="121900" bIns="121900" anchor="ctr" anchorCtr="0">
              <a:noAutofit/>
            </a:bodyPr>
            <a:lstStyle/>
            <a:p>
              <a:pPr algn="ctr">
                <a:buClr>
                  <a:schemeClr val="dk1"/>
                </a:buClr>
                <a:buSzPts val="1400"/>
              </a:pPr>
              <a:r>
                <a:rPr lang="it-IT" sz="1600">
                  <a:solidFill>
                    <a:schemeClr val="lt1"/>
                  </a:solidFill>
                  <a:latin typeface="Roboto"/>
                  <a:ea typeface="Roboto"/>
                  <a:cs typeface="Roboto"/>
                  <a:sym typeface="Roboto"/>
                </a:rPr>
                <a:t>SELECTION OF PROJECTS</a:t>
              </a:r>
              <a:endParaRPr sz="1600">
                <a:solidFill>
                  <a:srgbClr val="FFFFFF"/>
                </a:solidFill>
                <a:latin typeface="Roboto"/>
                <a:ea typeface="Roboto"/>
                <a:cs typeface="Roboto"/>
                <a:sym typeface="Roboto"/>
              </a:endParaRPr>
            </a:p>
          </p:txBody>
        </p:sp>
        <p:sp>
          <p:nvSpPr>
            <p:cNvPr id="178" name="Google Shape;178;g31664b5d6f0_1_0"/>
            <p:cNvSpPr txBox="1"/>
            <p:nvPr/>
          </p:nvSpPr>
          <p:spPr>
            <a:xfrm>
              <a:off x="5461650" y="2057125"/>
              <a:ext cx="1624500" cy="2350500"/>
            </a:xfrm>
            <a:prstGeom prst="rect">
              <a:avLst/>
            </a:prstGeom>
            <a:noFill/>
            <a:ln>
              <a:noFill/>
            </a:ln>
          </p:spPr>
          <p:txBody>
            <a:bodyPr spcFirstLastPara="1" wrap="square" lIns="121900" tIns="121900" rIns="121900" bIns="121900" anchor="t" anchorCtr="0">
              <a:noAutofit/>
            </a:bodyPr>
            <a:lstStyle/>
            <a:p>
              <a:pPr algn="ctr">
                <a:lnSpc>
                  <a:spcPct val="115000"/>
                </a:lnSpc>
                <a:buClr>
                  <a:srgbClr val="000000"/>
                </a:buClr>
                <a:buSzPts val="1100"/>
              </a:pPr>
              <a:r>
                <a:rPr lang="it-IT" sz="1467" b="1">
                  <a:solidFill>
                    <a:srgbClr val="000000"/>
                  </a:solidFill>
                  <a:latin typeface="Roboto"/>
                  <a:ea typeface="Roboto"/>
                  <a:cs typeface="Roboto"/>
                  <a:sym typeface="Roboto"/>
                </a:rPr>
                <a:t>DOCUMENT </a:t>
              </a:r>
              <a:r>
                <a:rPr lang="it-IT" sz="1467" b="1">
                  <a:latin typeface="Roboto"/>
                  <a:ea typeface="Roboto"/>
                  <a:cs typeface="Roboto"/>
                  <a:sym typeface="Roboto"/>
                </a:rPr>
                <a:t>PRELIMINARY </a:t>
              </a:r>
              <a:r>
                <a:rPr lang="it-IT" sz="1467" b="1">
                  <a:solidFill>
                    <a:srgbClr val="000000"/>
                  </a:solidFill>
                  <a:latin typeface="Roboto"/>
                  <a:ea typeface="Roboto"/>
                  <a:cs typeface="Roboto"/>
                  <a:sym typeface="Roboto"/>
                </a:rPr>
                <a:t>INVESTIGATION </a:t>
              </a:r>
              <a:endParaRPr sz="1467" b="1">
                <a:solidFill>
                  <a:srgbClr val="000000"/>
                </a:solidFill>
                <a:latin typeface="Roboto"/>
                <a:ea typeface="Roboto"/>
                <a:cs typeface="Roboto"/>
                <a:sym typeface="Roboto"/>
              </a:endParaRPr>
            </a:p>
            <a:p>
              <a:pPr algn="ctr">
                <a:lnSpc>
                  <a:spcPct val="115000"/>
                </a:lnSpc>
                <a:buClr>
                  <a:schemeClr val="dk1"/>
                </a:buClr>
                <a:buSzPts val="1100"/>
              </a:pPr>
              <a:endParaRPr sz="1467" b="1">
                <a:latin typeface="Roboto"/>
                <a:ea typeface="Roboto"/>
                <a:cs typeface="Roboto"/>
                <a:sym typeface="Roboto"/>
              </a:endParaRPr>
            </a:p>
            <a:p>
              <a:pPr algn="ctr">
                <a:lnSpc>
                  <a:spcPct val="115000"/>
                </a:lnSpc>
                <a:buClr>
                  <a:schemeClr val="dk1"/>
                </a:buClr>
                <a:buSzPts val="1100"/>
              </a:pPr>
              <a:r>
                <a:rPr lang="it-IT" sz="1467">
                  <a:latin typeface="Roboto"/>
                  <a:ea typeface="Roboto"/>
                  <a:cs typeface="Roboto"/>
                  <a:sym typeface="Roboto"/>
                </a:rPr>
                <a:t>UA verifies the quality of the project and its congruence with the SUDIS strategy</a:t>
              </a:r>
              <a:endParaRPr sz="1467">
                <a:latin typeface="Roboto"/>
                <a:ea typeface="Roboto"/>
                <a:cs typeface="Roboto"/>
                <a:sym typeface="Roboto"/>
              </a:endParaRPr>
            </a:p>
            <a:p>
              <a:pPr algn="ctr">
                <a:lnSpc>
                  <a:spcPct val="115000"/>
                </a:lnSpc>
                <a:buClr>
                  <a:schemeClr val="dk1"/>
                </a:buClr>
                <a:buSzPts val="1100"/>
              </a:pPr>
              <a:endParaRPr sz="1467">
                <a:latin typeface="Roboto"/>
                <a:ea typeface="Roboto"/>
                <a:cs typeface="Roboto"/>
                <a:sym typeface="Roboto"/>
              </a:endParaRPr>
            </a:p>
            <a:p>
              <a:pPr algn="ctr">
                <a:lnSpc>
                  <a:spcPct val="115000"/>
                </a:lnSpc>
                <a:buClr>
                  <a:schemeClr val="dk1"/>
                </a:buClr>
                <a:buSzPts val="1100"/>
              </a:pPr>
              <a:r>
                <a:rPr lang="it-IT" sz="1467">
                  <a:latin typeface="Roboto"/>
                  <a:ea typeface="Roboto"/>
                  <a:cs typeface="Roboto"/>
                  <a:sym typeface="Roboto"/>
                </a:rPr>
                <a:t>AVEPA verifies technical eligibility and the compliance with the selection criteria</a:t>
              </a:r>
              <a:endParaRPr sz="1333">
                <a:solidFill>
                  <a:srgbClr val="000000"/>
                </a:solidFill>
                <a:highlight>
                  <a:schemeClr val="accent6"/>
                </a:highlight>
                <a:latin typeface="Roboto"/>
                <a:ea typeface="Roboto"/>
                <a:cs typeface="Roboto"/>
                <a:sym typeface="Roboto"/>
              </a:endParaRPr>
            </a:p>
          </p:txBody>
        </p:sp>
      </p:grpSp>
      <p:sp>
        <p:nvSpPr>
          <p:cNvPr id="179" name="Google Shape;179;g31664b5d6f0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31</a:t>
            </a:fld>
            <a:endParaRPr b="1">
              <a:solidFill>
                <a:schemeClr val="lt1"/>
              </a:solidFill>
            </a:endParaRPr>
          </a:p>
        </p:txBody>
      </p:sp>
      <p:sp>
        <p:nvSpPr>
          <p:cNvPr id="180" name="Google Shape;180;g31664b5d6f0_1_0"/>
          <p:cNvSpPr txBox="1"/>
          <p:nvPr/>
        </p:nvSpPr>
        <p:spPr>
          <a:xfrm>
            <a:off x="2567467" y="1190817"/>
            <a:ext cx="2788400" cy="27360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it-IT" sz="1333">
                <a:solidFill>
                  <a:schemeClr val="dk1"/>
                </a:solidFill>
                <a:latin typeface="Roboto"/>
                <a:ea typeface="Roboto"/>
                <a:cs typeface="Roboto"/>
                <a:sym typeface="Roboto"/>
              </a:rPr>
              <a:t>end of 2023 - beginning of 2024</a:t>
            </a:r>
            <a:endParaRPr sz="1333">
              <a:solidFill>
                <a:schemeClr val="dk1"/>
              </a:solidFill>
              <a:latin typeface="Roboto"/>
              <a:ea typeface="Roboto"/>
              <a:cs typeface="Roboto"/>
              <a:sym typeface="Roboto"/>
            </a:endParaRPr>
          </a:p>
        </p:txBody>
      </p:sp>
      <p:sp>
        <p:nvSpPr>
          <p:cNvPr id="181" name="Google Shape;181;g31664b5d6f0_1_0"/>
          <p:cNvSpPr txBox="1"/>
          <p:nvPr/>
        </p:nvSpPr>
        <p:spPr>
          <a:xfrm>
            <a:off x="5355867" y="1190833"/>
            <a:ext cx="1478000" cy="27360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it-IT" sz="1333">
                <a:solidFill>
                  <a:schemeClr val="dk1"/>
                </a:solidFill>
                <a:latin typeface="Roboto"/>
                <a:ea typeface="Roboto"/>
                <a:cs typeface="Roboto"/>
                <a:sym typeface="Roboto"/>
              </a:rPr>
              <a:t>from May 2024</a:t>
            </a:r>
            <a:endParaRPr sz="1333">
              <a:solidFill>
                <a:schemeClr val="dk1"/>
              </a:solidFill>
              <a:latin typeface="Roboto"/>
              <a:ea typeface="Roboto"/>
              <a:cs typeface="Roboto"/>
              <a:sym typeface="Roboto"/>
            </a:endParaRPr>
          </a:p>
        </p:txBody>
      </p:sp>
      <p:sp>
        <p:nvSpPr>
          <p:cNvPr id="182" name="Google Shape;182;g31664b5d6f0_1_0"/>
          <p:cNvSpPr txBox="1"/>
          <p:nvPr/>
        </p:nvSpPr>
        <p:spPr>
          <a:xfrm>
            <a:off x="7489467" y="1190833"/>
            <a:ext cx="2318400" cy="273600"/>
          </a:xfrm>
          <a:prstGeom prst="rect">
            <a:avLst/>
          </a:prstGeom>
          <a:noFill/>
          <a:ln>
            <a:noFill/>
          </a:ln>
        </p:spPr>
        <p:txBody>
          <a:bodyPr spcFirstLastPara="1" wrap="square" lIns="121900" tIns="121900" rIns="121900" bIns="121900" anchor="t" anchorCtr="0">
            <a:noAutofit/>
          </a:bodyPr>
          <a:lstStyle/>
          <a:p>
            <a:pPr>
              <a:buClr>
                <a:schemeClr val="dk1"/>
              </a:buClr>
              <a:buSzPts val="1000"/>
            </a:pPr>
            <a:r>
              <a:rPr lang="it-IT" sz="1333">
                <a:solidFill>
                  <a:schemeClr val="dk1"/>
                </a:solidFill>
                <a:latin typeface="Roboto"/>
                <a:ea typeface="Roboto"/>
                <a:cs typeface="Roboto"/>
                <a:sym typeface="Roboto"/>
              </a:rPr>
              <a:t>from May 2024</a:t>
            </a:r>
            <a:endParaRPr sz="1333">
              <a:solidFill>
                <a:schemeClr val="dk1"/>
              </a:solidFill>
              <a:latin typeface="Roboto"/>
              <a:ea typeface="Roboto"/>
              <a:cs typeface="Roboto"/>
              <a:sym typeface="Roboto"/>
            </a:endParaRPr>
          </a:p>
        </p:txBody>
      </p:sp>
      <p:sp>
        <p:nvSpPr>
          <p:cNvPr id="183" name="Google Shape;183;g31664b5d6f0_1_0"/>
          <p:cNvSpPr txBox="1"/>
          <p:nvPr/>
        </p:nvSpPr>
        <p:spPr>
          <a:xfrm>
            <a:off x="885467" y="1190833"/>
            <a:ext cx="1478000" cy="27360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it-IT" sz="1333">
                <a:solidFill>
                  <a:schemeClr val="dk1"/>
                </a:solidFill>
                <a:latin typeface="Roboto"/>
                <a:ea typeface="Roboto"/>
                <a:cs typeface="Roboto"/>
                <a:sym typeface="Roboto"/>
              </a:rPr>
              <a:t>July 2022</a:t>
            </a:r>
            <a:endParaRPr sz="1333">
              <a:solidFill>
                <a:schemeClr val="dk1"/>
              </a:solidFill>
              <a:latin typeface="Roboto"/>
              <a:ea typeface="Roboto"/>
              <a:cs typeface="Roboto"/>
              <a:sym typeface="Roboto"/>
            </a:endParaRPr>
          </a:p>
        </p:txBody>
      </p:sp>
      <p:sp>
        <p:nvSpPr>
          <p:cNvPr id="184" name="Google Shape;184;g31664b5d6f0_1_0"/>
          <p:cNvSpPr txBox="1"/>
          <p:nvPr/>
        </p:nvSpPr>
        <p:spPr>
          <a:xfrm>
            <a:off x="9961733" y="1190833"/>
            <a:ext cx="2318400" cy="273600"/>
          </a:xfrm>
          <a:prstGeom prst="rect">
            <a:avLst/>
          </a:prstGeom>
          <a:noFill/>
          <a:ln>
            <a:noFill/>
          </a:ln>
        </p:spPr>
        <p:txBody>
          <a:bodyPr spcFirstLastPara="1" wrap="square" lIns="121900" tIns="121900" rIns="121900" bIns="121900" anchor="t" anchorCtr="0">
            <a:noAutofit/>
          </a:bodyPr>
          <a:lstStyle/>
          <a:p>
            <a:pPr>
              <a:buClr>
                <a:schemeClr val="dk1"/>
              </a:buClr>
              <a:buSzPts val="1000"/>
            </a:pPr>
            <a:r>
              <a:rPr lang="it-IT" sz="1333">
                <a:solidFill>
                  <a:schemeClr val="dk1"/>
                </a:solidFill>
                <a:latin typeface="Roboto"/>
                <a:ea typeface="Roboto"/>
                <a:cs typeface="Roboto"/>
                <a:sym typeface="Roboto"/>
              </a:rPr>
              <a:t>from June 2024</a:t>
            </a:r>
            <a:br>
              <a:rPr lang="it-IT" sz="1333">
                <a:solidFill>
                  <a:schemeClr val="dk1"/>
                </a:solidFill>
                <a:latin typeface="Roboto"/>
                <a:ea typeface="Roboto"/>
                <a:cs typeface="Roboto"/>
                <a:sym typeface="Roboto"/>
              </a:rPr>
            </a:br>
            <a:endParaRPr sz="1333">
              <a:solidFill>
                <a:schemeClr val="dk1"/>
              </a:solidFill>
              <a:latin typeface="Roboto"/>
              <a:ea typeface="Roboto"/>
              <a:cs typeface="Roboto"/>
              <a:sym typeface="Roboto"/>
            </a:endParaRPr>
          </a:p>
        </p:txBody>
      </p:sp>
      <p:sp>
        <p:nvSpPr>
          <p:cNvPr id="185" name="Google Shape;185;g31664b5d6f0_1_0"/>
          <p:cNvSpPr txBox="1"/>
          <p:nvPr/>
        </p:nvSpPr>
        <p:spPr>
          <a:xfrm>
            <a:off x="9909467" y="1460001"/>
            <a:ext cx="1864000" cy="574604"/>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it-IT" sz="1067">
                <a:solidFill>
                  <a:schemeClr val="dk1"/>
                </a:solidFill>
                <a:highlight>
                  <a:srgbClr val="E6B8AF"/>
                </a:highlight>
                <a:latin typeface="Roboto"/>
                <a:ea typeface="Roboto"/>
                <a:cs typeface="Roboto"/>
                <a:sym typeface="Roboto"/>
              </a:rPr>
              <a:t>* eligible expenses from</a:t>
            </a:r>
            <a:endParaRPr sz="2800">
              <a:solidFill>
                <a:srgbClr val="1F1F1F"/>
              </a:solidFill>
              <a:highlight>
                <a:srgbClr val="F8F9FA"/>
              </a:highlight>
              <a:latin typeface="Arial"/>
              <a:ea typeface="Arial"/>
              <a:cs typeface="Arial"/>
              <a:sym typeface="Arial"/>
            </a:endParaRPr>
          </a:p>
          <a:p>
            <a:pPr>
              <a:buClr>
                <a:srgbClr val="000000"/>
              </a:buClr>
              <a:buSzPts val="800"/>
            </a:pPr>
            <a:r>
              <a:rPr lang="it-IT" sz="1067">
                <a:solidFill>
                  <a:schemeClr val="dk1"/>
                </a:solidFill>
                <a:highlight>
                  <a:srgbClr val="E6B8AF"/>
                </a:highlight>
                <a:latin typeface="Roboto"/>
                <a:ea typeface="Roboto"/>
                <a:cs typeface="Roboto"/>
                <a:sym typeface="Roboto"/>
              </a:rPr>
              <a:t>8th April 2022</a:t>
            </a:r>
            <a:endParaRPr sz="1067">
              <a:solidFill>
                <a:schemeClr val="dk1"/>
              </a:solidFill>
              <a:highlight>
                <a:srgbClr val="E6B8AF"/>
              </a:highlight>
              <a:latin typeface="Roboto"/>
              <a:ea typeface="Roboto"/>
              <a:cs typeface="Roboto"/>
              <a:sym typeface="Roboto"/>
            </a:endParaRPr>
          </a:p>
        </p:txBody>
      </p:sp>
      <p:sp>
        <p:nvSpPr>
          <p:cNvPr id="186" name="Google Shape;186;g31664b5d6f0_1_0"/>
          <p:cNvSpPr txBox="1"/>
          <p:nvPr/>
        </p:nvSpPr>
        <p:spPr>
          <a:xfrm>
            <a:off x="485500" y="3632200"/>
            <a:ext cx="1864000" cy="410393"/>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it-IT" sz="1067">
                <a:solidFill>
                  <a:srgbClr val="C00000"/>
                </a:solidFill>
                <a:latin typeface="Roboto"/>
                <a:ea typeface="Roboto"/>
                <a:cs typeface="Roboto"/>
                <a:sym typeface="Roboto"/>
              </a:rPr>
              <a:t>DDR 86/2022</a:t>
            </a:r>
            <a:endParaRPr sz="1067">
              <a:solidFill>
                <a:srgbClr val="C00000"/>
              </a:solidFill>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1664b5d6f0_1_173"/>
          <p:cNvSpPr/>
          <p:nvPr/>
        </p:nvSpPr>
        <p:spPr>
          <a:xfrm>
            <a:off x="200933" y="2858023"/>
            <a:ext cx="2439600" cy="7388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ctr">
              <a:buClr>
                <a:schemeClr val="dk1"/>
              </a:buClr>
              <a:buSzPts val="900"/>
            </a:pPr>
            <a:r>
              <a:rPr lang="it-IT" sz="2133" b="1">
                <a:solidFill>
                  <a:srgbClr val="FFFFFF"/>
                </a:solidFill>
                <a:latin typeface="Roboto"/>
                <a:ea typeface="Roboto"/>
                <a:cs typeface="Roboto"/>
                <a:sym typeface="Roboto"/>
              </a:rPr>
              <a:t>Governance</a:t>
            </a:r>
            <a:endParaRPr sz="2133" b="1">
              <a:solidFill>
                <a:srgbClr val="FFFFFF"/>
              </a:solidFill>
              <a:latin typeface="Roboto"/>
              <a:ea typeface="Roboto"/>
              <a:cs typeface="Roboto"/>
              <a:sym typeface="Roboto"/>
            </a:endParaRPr>
          </a:p>
        </p:txBody>
      </p:sp>
      <p:sp>
        <p:nvSpPr>
          <p:cNvPr id="345" name="Google Shape;345;g31664b5d6f0_1_173"/>
          <p:cNvSpPr/>
          <p:nvPr/>
        </p:nvSpPr>
        <p:spPr>
          <a:xfrm>
            <a:off x="2760900" y="2840667"/>
            <a:ext cx="9186400" cy="7388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marL="609585" indent="-406390">
              <a:buClr>
                <a:schemeClr val="dk1"/>
              </a:buClr>
              <a:buSzPts val="1200"/>
              <a:buFont typeface="Roboto"/>
              <a:buChar char="-"/>
            </a:pPr>
            <a:r>
              <a:rPr lang="it-IT" sz="1600">
                <a:solidFill>
                  <a:schemeClr val="dk1"/>
                </a:solidFill>
                <a:latin typeface="Roboto"/>
                <a:ea typeface="Roboto"/>
                <a:cs typeface="Roboto"/>
                <a:sym typeface="Roboto"/>
              </a:rPr>
              <a:t>UA Implements</a:t>
            </a:r>
            <a:r>
              <a:rPr lang="it-IT" sz="1600" b="1">
                <a:solidFill>
                  <a:schemeClr val="dk1"/>
                </a:solidFill>
                <a:latin typeface="Roboto"/>
                <a:ea typeface="Roboto"/>
                <a:cs typeface="Roboto"/>
                <a:sym typeface="Roboto"/>
              </a:rPr>
              <a:t> coordination</a:t>
            </a:r>
            <a:r>
              <a:rPr lang="it-IT" sz="1600">
                <a:solidFill>
                  <a:schemeClr val="dk1"/>
                </a:solidFill>
                <a:latin typeface="Roboto"/>
                <a:ea typeface="Roboto"/>
                <a:cs typeface="Roboto"/>
                <a:sym typeface="Roboto"/>
              </a:rPr>
              <a:t> between the municipalities of the Area and with its beneficiaries;</a:t>
            </a:r>
            <a:endParaRPr sz="1600">
              <a:solidFill>
                <a:schemeClr val="dk1"/>
              </a:solidFill>
              <a:latin typeface="Roboto"/>
              <a:ea typeface="Roboto"/>
              <a:cs typeface="Roboto"/>
              <a:sym typeface="Roboto"/>
            </a:endParaRPr>
          </a:p>
          <a:p>
            <a:pPr marL="609585" indent="-406390">
              <a:buClr>
                <a:schemeClr val="dk1"/>
              </a:buClr>
              <a:buSzPts val="1200"/>
              <a:buFont typeface="Roboto"/>
              <a:buChar char="-"/>
            </a:pPr>
            <a:r>
              <a:rPr lang="it-IT" sz="1600">
                <a:solidFill>
                  <a:schemeClr val="dk1"/>
                </a:solidFill>
                <a:latin typeface="Roboto"/>
                <a:ea typeface="Roboto"/>
                <a:cs typeface="Roboto"/>
                <a:sym typeface="Roboto"/>
              </a:rPr>
              <a:t>Coordination with the  ERDF/ESF+ MAs.</a:t>
            </a:r>
            <a:endParaRPr sz="1600">
              <a:solidFill>
                <a:schemeClr val="dk1"/>
              </a:solidFill>
              <a:latin typeface="Roboto"/>
              <a:ea typeface="Roboto"/>
              <a:cs typeface="Roboto"/>
              <a:sym typeface="Roboto"/>
            </a:endParaRPr>
          </a:p>
        </p:txBody>
      </p:sp>
      <p:sp>
        <p:nvSpPr>
          <p:cNvPr id="346" name="Google Shape;346;g31664b5d6f0_1_173"/>
          <p:cNvSpPr/>
          <p:nvPr/>
        </p:nvSpPr>
        <p:spPr>
          <a:xfrm>
            <a:off x="2760900" y="4891000"/>
            <a:ext cx="9186400" cy="13108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marL="609585" marR="50799" indent="-406390">
              <a:lnSpc>
                <a:spcPct val="128571"/>
              </a:lnSpc>
              <a:buClr>
                <a:schemeClr val="dk1"/>
              </a:buClr>
              <a:buSzPts val="1200"/>
              <a:buFont typeface="Roboto"/>
              <a:buChar char="-"/>
            </a:pPr>
            <a:r>
              <a:rPr lang="it-IT" sz="1600">
                <a:solidFill>
                  <a:schemeClr val="dk1"/>
                </a:solidFill>
                <a:latin typeface="Roboto"/>
                <a:ea typeface="Roboto"/>
                <a:cs typeface="Roboto"/>
                <a:sym typeface="Roboto"/>
              </a:rPr>
              <a:t>UA is responsible for the </a:t>
            </a:r>
            <a:r>
              <a:rPr lang="it-IT" sz="1600" b="1">
                <a:solidFill>
                  <a:schemeClr val="dk1"/>
                </a:solidFill>
                <a:latin typeface="Roboto"/>
                <a:ea typeface="Roboto"/>
                <a:cs typeface="Roboto"/>
                <a:sym typeface="Roboto"/>
              </a:rPr>
              <a:t>communication and dissemination activities</a:t>
            </a:r>
            <a:r>
              <a:rPr lang="it-IT" sz="1600">
                <a:solidFill>
                  <a:schemeClr val="dk1"/>
                </a:solidFill>
                <a:latin typeface="Roboto"/>
                <a:ea typeface="Roboto"/>
                <a:cs typeface="Roboto"/>
                <a:sym typeface="Roboto"/>
              </a:rPr>
              <a:t> and contributes, as far as it is concerned, to the implementation of the Strategic Communication and Information Plan of the RPs,  organizing </a:t>
            </a:r>
            <a:r>
              <a:rPr lang="it-IT" sz="1600" b="1">
                <a:solidFill>
                  <a:schemeClr val="dk1"/>
                </a:solidFill>
                <a:latin typeface="Roboto"/>
                <a:ea typeface="Roboto"/>
                <a:cs typeface="Roboto"/>
                <a:sym typeface="Roboto"/>
              </a:rPr>
              <a:t>3 communication events</a:t>
            </a:r>
            <a:r>
              <a:rPr lang="it-IT" sz="1600">
                <a:solidFill>
                  <a:schemeClr val="dk1"/>
                </a:solidFill>
                <a:latin typeface="Roboto"/>
                <a:ea typeface="Roboto"/>
                <a:cs typeface="Roboto"/>
                <a:sym typeface="Roboto"/>
              </a:rPr>
              <a:t> and creating a dedicated </a:t>
            </a:r>
            <a:r>
              <a:rPr lang="it-IT" sz="1600" b="1">
                <a:solidFill>
                  <a:schemeClr val="dk1"/>
                </a:solidFill>
                <a:latin typeface="Roboto"/>
                <a:ea typeface="Roboto"/>
                <a:cs typeface="Roboto"/>
                <a:sym typeface="Roboto"/>
              </a:rPr>
              <a:t>website</a:t>
            </a:r>
            <a:r>
              <a:rPr lang="it-IT" sz="1600">
                <a:solidFill>
                  <a:schemeClr val="dk1"/>
                </a:solidFill>
                <a:latin typeface="Roboto"/>
                <a:ea typeface="Roboto"/>
                <a:cs typeface="Roboto"/>
                <a:sym typeface="Roboto"/>
              </a:rPr>
              <a:t>.</a:t>
            </a:r>
            <a:endParaRPr sz="1733">
              <a:solidFill>
                <a:schemeClr val="dk1"/>
              </a:solidFill>
              <a:latin typeface="Roboto"/>
              <a:ea typeface="Roboto"/>
              <a:cs typeface="Roboto"/>
              <a:sym typeface="Roboto"/>
            </a:endParaRPr>
          </a:p>
        </p:txBody>
      </p:sp>
      <p:sp>
        <p:nvSpPr>
          <p:cNvPr id="347" name="Google Shape;347;g31664b5d6f0_1_173"/>
          <p:cNvSpPr/>
          <p:nvPr/>
        </p:nvSpPr>
        <p:spPr>
          <a:xfrm>
            <a:off x="2760900" y="1195849"/>
            <a:ext cx="9161200" cy="14972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marL="609585" indent="-406390">
              <a:buClr>
                <a:schemeClr val="dk1"/>
              </a:buClr>
              <a:buSzPts val="1200"/>
              <a:buFont typeface="Roboto"/>
              <a:buChar char="-"/>
            </a:pPr>
            <a:r>
              <a:rPr lang="it-IT" sz="1600" b="1">
                <a:solidFill>
                  <a:schemeClr val="dk1"/>
                </a:solidFill>
                <a:latin typeface="Roboto"/>
                <a:ea typeface="Roboto"/>
                <a:cs typeface="Roboto"/>
                <a:sym typeface="Roboto"/>
              </a:rPr>
              <a:t>UA supervises the implementation status of its SUDIS</a:t>
            </a:r>
            <a:r>
              <a:rPr lang="it-IT" sz="1600">
                <a:solidFill>
                  <a:schemeClr val="dk1"/>
                </a:solidFill>
                <a:latin typeface="Roboto"/>
                <a:ea typeface="Roboto"/>
                <a:cs typeface="Roboto"/>
                <a:sym typeface="Roboto"/>
              </a:rPr>
              <a:t>, for example through the planning of the calls for projects (including the financial programming)</a:t>
            </a:r>
            <a:endParaRPr sz="1600">
              <a:solidFill>
                <a:schemeClr val="dk1"/>
              </a:solidFill>
              <a:latin typeface="Roboto"/>
              <a:ea typeface="Roboto"/>
              <a:cs typeface="Roboto"/>
              <a:sym typeface="Roboto"/>
            </a:endParaRPr>
          </a:p>
          <a:p>
            <a:pPr marL="609585" indent="-406390">
              <a:buClr>
                <a:schemeClr val="dk1"/>
              </a:buClr>
              <a:buSzPts val="1200"/>
              <a:buFont typeface="Roboto"/>
              <a:buChar char="-"/>
            </a:pPr>
            <a:r>
              <a:rPr lang="it-IT" sz="1600">
                <a:solidFill>
                  <a:schemeClr val="dk1"/>
                </a:solidFill>
                <a:latin typeface="Roboto"/>
                <a:ea typeface="Roboto"/>
                <a:cs typeface="Roboto"/>
                <a:sym typeface="Roboto"/>
              </a:rPr>
              <a:t>Prepares the </a:t>
            </a:r>
            <a:r>
              <a:rPr lang="it-IT" sz="1600" b="1">
                <a:solidFill>
                  <a:schemeClr val="dk1"/>
                </a:solidFill>
                <a:latin typeface="Roboto"/>
                <a:ea typeface="Roboto"/>
                <a:cs typeface="Roboto"/>
                <a:sym typeface="Roboto"/>
              </a:rPr>
              <a:t>Annual Implementation Report</a:t>
            </a:r>
            <a:r>
              <a:rPr lang="it-IT" sz="1600">
                <a:solidFill>
                  <a:schemeClr val="dk1"/>
                </a:solidFill>
                <a:latin typeface="Roboto"/>
                <a:ea typeface="Roboto"/>
                <a:cs typeface="Roboto"/>
                <a:sym typeface="Roboto"/>
              </a:rPr>
              <a:t>;</a:t>
            </a:r>
            <a:endParaRPr sz="1600">
              <a:solidFill>
                <a:schemeClr val="dk1"/>
              </a:solidFill>
              <a:latin typeface="Roboto"/>
              <a:ea typeface="Roboto"/>
              <a:cs typeface="Roboto"/>
              <a:sym typeface="Roboto"/>
            </a:endParaRPr>
          </a:p>
          <a:p>
            <a:pPr marL="609585" marR="50799" indent="-414856">
              <a:lnSpc>
                <a:spcPct val="128571"/>
              </a:lnSpc>
              <a:buClr>
                <a:schemeClr val="dk1"/>
              </a:buClr>
              <a:buSzPts val="1300"/>
              <a:buFont typeface="Roboto"/>
              <a:buChar char="-"/>
            </a:pPr>
            <a:r>
              <a:rPr lang="it-IT" sz="1600">
                <a:solidFill>
                  <a:schemeClr val="dk1"/>
                </a:solidFill>
                <a:latin typeface="Roboto"/>
                <a:ea typeface="Roboto"/>
                <a:cs typeface="Roboto"/>
                <a:sym typeface="Roboto"/>
              </a:rPr>
              <a:t>Collaborates with the ERDF/ESF+ MAs in supervision activities.</a:t>
            </a:r>
            <a:r>
              <a:rPr lang="it-IT" sz="2533">
                <a:solidFill>
                  <a:srgbClr val="1F1F1F"/>
                </a:solidFill>
                <a:highlight>
                  <a:srgbClr val="F8F9FA"/>
                </a:highlight>
                <a:latin typeface="Arial"/>
                <a:ea typeface="Arial"/>
                <a:cs typeface="Arial"/>
                <a:sym typeface="Arial"/>
              </a:rPr>
              <a:t> </a:t>
            </a:r>
            <a:endParaRPr sz="1733">
              <a:solidFill>
                <a:schemeClr val="dk1"/>
              </a:solidFill>
              <a:latin typeface="Roboto"/>
              <a:ea typeface="Roboto"/>
              <a:cs typeface="Roboto"/>
              <a:sym typeface="Roboto"/>
            </a:endParaRPr>
          </a:p>
        </p:txBody>
      </p:sp>
      <p:sp>
        <p:nvSpPr>
          <p:cNvPr id="348" name="Google Shape;348;g31664b5d6f0_1_173"/>
          <p:cNvSpPr/>
          <p:nvPr/>
        </p:nvSpPr>
        <p:spPr>
          <a:xfrm>
            <a:off x="2760900" y="3749651"/>
            <a:ext cx="9186400" cy="10124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705"/>
              </a:srgbClr>
            </a:outerShdw>
          </a:effectLst>
        </p:spPr>
        <p:txBody>
          <a:bodyPr spcFirstLastPara="1" wrap="square" lIns="101600" tIns="50767" rIns="101600" bIns="50767" anchor="ctr" anchorCtr="0">
            <a:noAutofit/>
          </a:bodyPr>
          <a:lstStyle/>
          <a:p>
            <a:pPr marL="609585" indent="-423323">
              <a:buClr>
                <a:schemeClr val="dk1"/>
              </a:buClr>
              <a:buSzPts val="1400"/>
              <a:buFont typeface="Roboto"/>
              <a:buChar char="-"/>
            </a:pPr>
            <a:r>
              <a:rPr lang="it-IT" sz="1600">
                <a:solidFill>
                  <a:schemeClr val="dk1"/>
                </a:solidFill>
                <a:latin typeface="Roboto"/>
                <a:ea typeface="Roboto"/>
                <a:cs typeface="Roboto"/>
                <a:sym typeface="Roboto"/>
              </a:rPr>
              <a:t>UA guarantees the </a:t>
            </a:r>
            <a:r>
              <a:rPr lang="it-IT" sz="1600" b="1">
                <a:solidFill>
                  <a:schemeClr val="dk1"/>
                </a:solidFill>
                <a:latin typeface="Roboto"/>
                <a:ea typeface="Roboto"/>
                <a:cs typeface="Roboto"/>
                <a:sym typeface="Roboto"/>
              </a:rPr>
              <a:t>involvement of the partners  also in the implementation phase</a:t>
            </a:r>
            <a:r>
              <a:rPr lang="it-IT"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marL="609585">
              <a:buClr>
                <a:srgbClr val="000000"/>
              </a:buClr>
              <a:buSzPts val="1200"/>
            </a:pPr>
            <a:r>
              <a:rPr lang="it-IT" sz="1600">
                <a:solidFill>
                  <a:schemeClr val="dk1"/>
                </a:solidFill>
                <a:latin typeface="Roboto"/>
                <a:ea typeface="Roboto"/>
                <a:cs typeface="Roboto"/>
                <a:sym typeface="Roboto"/>
              </a:rPr>
              <a:t>The UA Partnership Table meets at least once a year.</a:t>
            </a:r>
            <a:endParaRPr sz="1867" b="1">
              <a:solidFill>
                <a:schemeClr val="dk1"/>
              </a:solidFill>
              <a:latin typeface="Roboto"/>
              <a:ea typeface="Roboto"/>
              <a:cs typeface="Roboto"/>
              <a:sym typeface="Roboto"/>
            </a:endParaRPr>
          </a:p>
        </p:txBody>
      </p:sp>
      <p:sp>
        <p:nvSpPr>
          <p:cNvPr id="349" name="Google Shape;349;g31664b5d6f0_1_173"/>
          <p:cNvSpPr/>
          <p:nvPr/>
        </p:nvSpPr>
        <p:spPr>
          <a:xfrm>
            <a:off x="192267" y="1173917"/>
            <a:ext cx="2448000" cy="15192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ctr">
              <a:buClr>
                <a:schemeClr val="dk1"/>
              </a:buClr>
              <a:buSzPts val="900"/>
            </a:pPr>
            <a:r>
              <a:rPr lang="it-IT" sz="2133" b="1">
                <a:solidFill>
                  <a:srgbClr val="FFFFFF"/>
                </a:solidFill>
                <a:latin typeface="Roboto"/>
                <a:ea typeface="Roboto"/>
                <a:cs typeface="Roboto"/>
                <a:sym typeface="Roboto"/>
              </a:rPr>
              <a:t>Management</a:t>
            </a:r>
            <a:endParaRPr sz="2133" b="1">
              <a:solidFill>
                <a:srgbClr val="FFFFFF"/>
              </a:solidFill>
              <a:latin typeface="Roboto"/>
              <a:ea typeface="Roboto"/>
              <a:cs typeface="Roboto"/>
              <a:sym typeface="Roboto"/>
            </a:endParaRPr>
          </a:p>
          <a:p>
            <a:pPr algn="ctr">
              <a:buClr>
                <a:schemeClr val="dk1"/>
              </a:buClr>
              <a:buSzPts val="900"/>
            </a:pPr>
            <a:r>
              <a:rPr lang="it-IT" sz="2133" b="1">
                <a:solidFill>
                  <a:srgbClr val="FFFFFF"/>
                </a:solidFill>
                <a:latin typeface="Roboto"/>
                <a:ea typeface="Roboto"/>
                <a:cs typeface="Roboto"/>
                <a:sym typeface="Roboto"/>
              </a:rPr>
              <a:t> Financial planning</a:t>
            </a:r>
            <a:endParaRPr sz="2133" b="1">
              <a:solidFill>
                <a:srgbClr val="FFFFFF"/>
              </a:solidFill>
              <a:latin typeface="Roboto"/>
              <a:ea typeface="Roboto"/>
              <a:cs typeface="Roboto"/>
              <a:sym typeface="Roboto"/>
            </a:endParaRPr>
          </a:p>
        </p:txBody>
      </p:sp>
      <p:sp>
        <p:nvSpPr>
          <p:cNvPr id="350" name="Google Shape;350;g31664b5d6f0_1_173"/>
          <p:cNvSpPr/>
          <p:nvPr/>
        </p:nvSpPr>
        <p:spPr>
          <a:xfrm>
            <a:off x="200633" y="3727217"/>
            <a:ext cx="2439600" cy="10348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marR="50799" algn="ctr">
              <a:lnSpc>
                <a:spcPct val="128571"/>
              </a:lnSpc>
              <a:buClr>
                <a:schemeClr val="dk1"/>
              </a:buClr>
              <a:buSzPts val="1100"/>
            </a:pPr>
            <a:r>
              <a:rPr lang="it-IT" sz="2133" b="1">
                <a:solidFill>
                  <a:srgbClr val="FFFFFF"/>
                </a:solidFill>
                <a:latin typeface="Roboto"/>
                <a:ea typeface="Roboto"/>
                <a:cs typeface="Roboto"/>
                <a:sym typeface="Roboto"/>
              </a:rPr>
              <a:t>Partnership</a:t>
            </a:r>
            <a:endParaRPr sz="2133" b="1">
              <a:solidFill>
                <a:srgbClr val="FFFFFF"/>
              </a:solidFill>
              <a:latin typeface="Roboto"/>
              <a:ea typeface="Roboto"/>
              <a:cs typeface="Roboto"/>
              <a:sym typeface="Roboto"/>
            </a:endParaRPr>
          </a:p>
          <a:p>
            <a:pPr algn="ctr">
              <a:buClr>
                <a:schemeClr val="dk1"/>
              </a:buClr>
              <a:buSzPts val="900"/>
            </a:pPr>
            <a:r>
              <a:rPr lang="it-IT" sz="1200">
                <a:solidFill>
                  <a:srgbClr val="FFFFFF"/>
                </a:solidFill>
                <a:latin typeface="Roboto"/>
                <a:ea typeface="Roboto"/>
                <a:cs typeface="Roboto"/>
                <a:sym typeface="Roboto"/>
              </a:rPr>
              <a:t>(art. 8 of Reg (EU) 1060/2021 e Reg. delegato 240/2014)</a:t>
            </a:r>
            <a:endParaRPr sz="1200">
              <a:solidFill>
                <a:srgbClr val="FFFFFF"/>
              </a:solidFill>
              <a:latin typeface="Roboto"/>
              <a:ea typeface="Roboto"/>
              <a:cs typeface="Roboto"/>
              <a:sym typeface="Roboto"/>
            </a:endParaRPr>
          </a:p>
        </p:txBody>
      </p:sp>
      <p:sp>
        <p:nvSpPr>
          <p:cNvPr id="351" name="Google Shape;351;g31664b5d6f0_1_173"/>
          <p:cNvSpPr/>
          <p:nvPr/>
        </p:nvSpPr>
        <p:spPr>
          <a:xfrm>
            <a:off x="200800" y="4905484"/>
            <a:ext cx="2439600" cy="1255200"/>
          </a:xfrm>
          <a:prstGeom prst="roundRect">
            <a:avLst>
              <a:gd name="adj" fmla="val 16266"/>
            </a:avLst>
          </a:prstGeom>
          <a:solidFill>
            <a:srgbClr val="C00000"/>
          </a:solidFill>
          <a:ln>
            <a:noFill/>
          </a:ln>
        </p:spPr>
        <p:txBody>
          <a:bodyPr spcFirstLastPara="1" wrap="square" lIns="121900" tIns="60933" rIns="121900" bIns="60933" anchor="ctr" anchorCtr="0">
            <a:noAutofit/>
          </a:bodyPr>
          <a:lstStyle/>
          <a:p>
            <a:pPr algn="ctr">
              <a:buClr>
                <a:srgbClr val="000000"/>
              </a:buClr>
              <a:buSzPts val="1600"/>
            </a:pPr>
            <a:r>
              <a:rPr lang="it-IT" sz="2133" b="1">
                <a:solidFill>
                  <a:schemeClr val="lt1"/>
                </a:solidFill>
                <a:latin typeface="Roboto"/>
                <a:ea typeface="Roboto"/>
                <a:cs typeface="Roboto"/>
                <a:sym typeface="Roboto"/>
              </a:rPr>
              <a:t>Communication activities</a:t>
            </a:r>
            <a:endParaRPr sz="2133" b="1">
              <a:solidFill>
                <a:schemeClr val="lt1"/>
              </a:solidFill>
              <a:latin typeface="Roboto"/>
              <a:ea typeface="Roboto"/>
              <a:cs typeface="Roboto"/>
              <a:sym typeface="Roboto"/>
            </a:endParaRPr>
          </a:p>
          <a:p>
            <a:pPr algn="ctr">
              <a:buClr>
                <a:srgbClr val="000000"/>
              </a:buClr>
              <a:buSzPts val="1600"/>
            </a:pPr>
            <a:r>
              <a:rPr lang="it-IT" sz="2133" b="1">
                <a:solidFill>
                  <a:schemeClr val="lt1"/>
                </a:solidFill>
                <a:latin typeface="Roboto"/>
                <a:ea typeface="Roboto"/>
                <a:cs typeface="Roboto"/>
                <a:sym typeface="Roboto"/>
              </a:rPr>
              <a:t> </a:t>
            </a:r>
            <a:endParaRPr sz="2133" b="1">
              <a:solidFill>
                <a:schemeClr val="lt1"/>
              </a:solidFill>
              <a:latin typeface="Roboto"/>
              <a:ea typeface="Roboto"/>
              <a:cs typeface="Roboto"/>
              <a:sym typeface="Roboto"/>
            </a:endParaRPr>
          </a:p>
        </p:txBody>
      </p:sp>
      <p:sp>
        <p:nvSpPr>
          <p:cNvPr id="352" name="Google Shape;352;g31664b5d6f0_1_173"/>
          <p:cNvSpPr/>
          <p:nvPr/>
        </p:nvSpPr>
        <p:spPr>
          <a:xfrm>
            <a:off x="133933" y="78633"/>
            <a:ext cx="11771600" cy="930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100"/>
            </a:pPr>
            <a:r>
              <a:rPr lang="it-IT" sz="2800" i="1">
                <a:solidFill>
                  <a:schemeClr val="dk1"/>
                </a:solidFill>
                <a:latin typeface="Roboto"/>
                <a:ea typeface="Roboto"/>
                <a:cs typeface="Roboto"/>
                <a:sym typeface="Roboto"/>
              </a:rPr>
              <a:t>Role of Urban Authorities (UA) </a:t>
            </a:r>
            <a:endParaRPr sz="2800" i="1">
              <a:solidFill>
                <a:schemeClr val="dk1"/>
              </a:solidFill>
              <a:latin typeface="Roboto"/>
              <a:ea typeface="Roboto"/>
              <a:cs typeface="Roboto"/>
              <a:sym typeface="Roboto"/>
            </a:endParaRPr>
          </a:p>
        </p:txBody>
      </p:sp>
      <p:sp>
        <p:nvSpPr>
          <p:cNvPr id="353" name="Google Shape;353;g31664b5d6f0_1_173"/>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sp>
        <p:nvSpPr>
          <p:cNvPr id="354" name="Google Shape;354;g31664b5d6f0_1_1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32</a:t>
            </a:fld>
            <a:endParaRPr b="1">
              <a:solidFill>
                <a:schemeClr val="lt1"/>
              </a:solidFill>
            </a:endParaRPr>
          </a:p>
        </p:txBody>
      </p:sp>
      <p:pic>
        <p:nvPicPr>
          <p:cNvPr id="355" name="Google Shape;355;g31664b5d6f0_1_173"/>
          <p:cNvPicPr preferRelativeResize="0"/>
          <p:nvPr/>
        </p:nvPicPr>
        <p:blipFill rotWithShape="1">
          <a:blip r:embed="rId4">
            <a:alphaModFix/>
          </a:blip>
          <a:srcRect/>
          <a:stretch/>
        </p:blipFill>
        <p:spPr>
          <a:xfrm>
            <a:off x="397755" y="6201973"/>
            <a:ext cx="11453343" cy="577139"/>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165e34115f_3_54"/>
          <p:cNvSpPr/>
          <p:nvPr/>
        </p:nvSpPr>
        <p:spPr>
          <a:xfrm>
            <a:off x="196600" y="2346167"/>
            <a:ext cx="2439600" cy="1776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ctr">
              <a:buClr>
                <a:schemeClr val="dk1"/>
              </a:buClr>
              <a:buSzPts val="1100"/>
            </a:pPr>
            <a:r>
              <a:rPr lang="it-IT" sz="2133" b="1">
                <a:solidFill>
                  <a:srgbClr val="FFFFFF"/>
                </a:solidFill>
                <a:latin typeface="Roboto"/>
                <a:ea typeface="Roboto"/>
                <a:cs typeface="Roboto"/>
                <a:sym typeface="Roboto"/>
              </a:rPr>
              <a:t>UA supervision</a:t>
            </a:r>
            <a:endParaRPr sz="2133" b="1">
              <a:solidFill>
                <a:srgbClr val="FFFFFF"/>
              </a:solidFill>
              <a:latin typeface="Roboto"/>
              <a:ea typeface="Roboto"/>
              <a:cs typeface="Roboto"/>
              <a:sym typeface="Roboto"/>
            </a:endParaRPr>
          </a:p>
        </p:txBody>
      </p:sp>
      <p:sp>
        <p:nvSpPr>
          <p:cNvPr id="362" name="Google Shape;362;g3165e34115f_3_54"/>
          <p:cNvSpPr/>
          <p:nvPr/>
        </p:nvSpPr>
        <p:spPr>
          <a:xfrm>
            <a:off x="2760900" y="2357768"/>
            <a:ext cx="9186400" cy="17764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313"/>
              </a:srgbClr>
            </a:outerShdw>
          </a:effectLst>
        </p:spPr>
        <p:txBody>
          <a:bodyPr spcFirstLastPara="1" wrap="square" lIns="101600" tIns="50767" rIns="101600" bIns="50767" anchor="ctr" anchorCtr="0">
            <a:noAutofit/>
          </a:bodyPr>
          <a:lstStyle/>
          <a:p>
            <a:pPr marL="380990" indent="-380990">
              <a:buClr>
                <a:schemeClr val="dk1"/>
              </a:buClr>
              <a:buSzPts val="1200"/>
              <a:buFont typeface="Arial"/>
              <a:buChar char="-"/>
            </a:pPr>
            <a:r>
              <a:rPr lang="it-IT" sz="2400">
                <a:solidFill>
                  <a:schemeClr val="dk1"/>
                </a:solidFill>
                <a:latin typeface="Roboto"/>
                <a:ea typeface="Roboto"/>
                <a:cs typeface="Roboto"/>
                <a:sym typeface="Roboto"/>
              </a:rPr>
              <a:t>E</a:t>
            </a:r>
            <a:r>
              <a:rPr lang="it-IT" sz="1867">
                <a:solidFill>
                  <a:schemeClr val="dk1"/>
                </a:solidFill>
                <a:latin typeface="Roboto"/>
                <a:ea typeface="Roboto"/>
                <a:cs typeface="Roboto"/>
                <a:sym typeface="Roboto"/>
              </a:rPr>
              <a:t>xamines the annual reports of the UAs;</a:t>
            </a:r>
            <a:endParaRPr sz="1867">
              <a:solidFill>
                <a:schemeClr val="dk1"/>
              </a:solidFill>
              <a:latin typeface="Roboto"/>
              <a:ea typeface="Roboto"/>
              <a:cs typeface="Roboto"/>
              <a:sym typeface="Roboto"/>
            </a:endParaRPr>
          </a:p>
          <a:p>
            <a:pPr marL="380990" indent="-380990">
              <a:buClr>
                <a:schemeClr val="dk1"/>
              </a:buClr>
              <a:buSzPts val="1200"/>
              <a:buFont typeface="Arial"/>
              <a:buChar char="-"/>
            </a:pPr>
            <a:r>
              <a:rPr lang="it-IT" sz="2400">
                <a:solidFill>
                  <a:schemeClr val="dk1"/>
                </a:solidFill>
                <a:highlight>
                  <a:schemeClr val="lt1"/>
                </a:highlight>
                <a:latin typeface="Roboto"/>
                <a:ea typeface="Roboto"/>
                <a:cs typeface="Roboto"/>
                <a:sym typeface="Roboto"/>
              </a:rPr>
              <a:t>Verifies the </a:t>
            </a:r>
            <a:r>
              <a:rPr lang="it-IT" sz="1867">
                <a:solidFill>
                  <a:schemeClr val="dk1"/>
                </a:solidFill>
                <a:highlight>
                  <a:schemeClr val="lt1"/>
                </a:highlight>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compliance</a:t>
            </a:r>
            <a:r>
              <a:rPr lang="it-IT" sz="1867">
                <a:solidFill>
                  <a:schemeClr val="dk1"/>
                </a:solidFill>
                <a:highlight>
                  <a:schemeClr val="lt1"/>
                </a:highlight>
                <a:latin typeface="Roboto"/>
                <a:ea typeface="Roboto"/>
                <a:cs typeface="Roboto"/>
                <a:sym typeface="Roboto"/>
              </a:rPr>
              <a:t> o</a:t>
            </a:r>
            <a:r>
              <a:rPr lang="it-IT" sz="2400">
                <a:solidFill>
                  <a:schemeClr val="dk1"/>
                </a:solidFill>
                <a:highlight>
                  <a:schemeClr val="lt1"/>
                </a:highlight>
                <a:latin typeface="Roboto"/>
                <a:ea typeface="Roboto"/>
                <a:cs typeface="Roboto"/>
                <a:sym typeface="Roboto"/>
              </a:rPr>
              <a:t>f</a:t>
            </a:r>
            <a:r>
              <a:rPr lang="it-IT" sz="1867">
                <a:solidFill>
                  <a:schemeClr val="dk1"/>
                </a:solidFill>
                <a:highlight>
                  <a:schemeClr val="lt1"/>
                </a:highlight>
                <a:latin typeface="Roboto"/>
                <a:ea typeface="Roboto"/>
                <a:cs typeface="Roboto"/>
                <a:sym typeface="Roboto"/>
              </a:rPr>
              <a:t> the </a:t>
            </a:r>
            <a:r>
              <a:rPr lang="it-IT" sz="2400">
                <a:solidFill>
                  <a:schemeClr val="dk1"/>
                </a:solidFill>
                <a:highlight>
                  <a:schemeClr val="lt1"/>
                </a:highlight>
                <a:latin typeface="Roboto"/>
                <a:ea typeface="Roboto"/>
                <a:cs typeface="Roboto"/>
                <a:sym typeface="Roboto"/>
              </a:rPr>
              <a:t>calls for projects with the RP rules</a:t>
            </a:r>
            <a:endParaRPr sz="1867">
              <a:solidFill>
                <a:schemeClr val="dk1"/>
              </a:solidFill>
              <a:highlight>
                <a:schemeClr val="lt1"/>
              </a:highlight>
              <a:latin typeface="Roboto"/>
              <a:ea typeface="Roboto"/>
              <a:cs typeface="Roboto"/>
              <a:sym typeface="Roboto"/>
            </a:endParaRPr>
          </a:p>
          <a:p>
            <a:pPr marL="380990" indent="-380990">
              <a:buClr>
                <a:schemeClr val="dk1"/>
              </a:buClr>
              <a:buSzPts val="1200"/>
              <a:buFont typeface="Arial"/>
              <a:buChar char="-"/>
            </a:pPr>
            <a:r>
              <a:rPr lang="it-IT" sz="1867">
                <a:solidFill>
                  <a:schemeClr val="dk1"/>
                </a:solidFill>
                <a:latin typeface="Roboto"/>
                <a:ea typeface="Roboto"/>
                <a:cs typeface="Roboto"/>
                <a:sym typeface="Roboto"/>
              </a:rPr>
              <a:t>Approves SUDIS</a:t>
            </a:r>
            <a:r>
              <a:rPr lang="it-IT" sz="2400">
                <a:solidFill>
                  <a:schemeClr val="dk1"/>
                </a:solidFill>
                <a:latin typeface="Roboto"/>
                <a:ea typeface="Roboto"/>
                <a:cs typeface="Roboto"/>
                <a:sym typeface="Roboto"/>
              </a:rPr>
              <a:t> </a:t>
            </a:r>
            <a:r>
              <a:rPr lang="it-IT" sz="1867">
                <a:solidFill>
                  <a:schemeClr val="dk1"/>
                </a:solidFill>
                <a:latin typeface="Roboto"/>
                <a:ea typeface="Roboto"/>
                <a:cs typeface="Roboto"/>
                <a:sym typeface="Roboto"/>
              </a:rPr>
              <a:t>variations proposed by the UAs;</a:t>
            </a:r>
            <a:endParaRPr sz="1867">
              <a:solidFill>
                <a:schemeClr val="dk1"/>
              </a:solidFill>
              <a:latin typeface="Roboto"/>
              <a:ea typeface="Roboto"/>
              <a:cs typeface="Roboto"/>
              <a:sym typeface="Roboto"/>
            </a:endParaRPr>
          </a:p>
          <a:p>
            <a:pPr marL="380990" indent="-380990">
              <a:buClr>
                <a:schemeClr val="dk1"/>
              </a:buClr>
              <a:buSzPts val="1200"/>
              <a:buFont typeface="Arial"/>
              <a:buChar char="-"/>
            </a:pPr>
            <a:r>
              <a:rPr lang="it-IT" sz="1867">
                <a:solidFill>
                  <a:schemeClr val="dk1"/>
                </a:solidFill>
                <a:latin typeface="Roboto"/>
                <a:ea typeface="Roboto"/>
                <a:cs typeface="Roboto"/>
                <a:sym typeface="Roboto"/>
              </a:rPr>
              <a:t>Verifies compliance with the </a:t>
            </a:r>
            <a:r>
              <a:rPr lang="it-IT" sz="2400">
                <a:solidFill>
                  <a:schemeClr val="dk1"/>
                </a:solidFill>
                <a:latin typeface="Roboto"/>
                <a:ea typeface="Roboto"/>
                <a:cs typeface="Roboto"/>
                <a:sym typeface="Roboto"/>
              </a:rPr>
              <a:t>provisions </a:t>
            </a:r>
            <a:r>
              <a:rPr lang="it-IT" sz="1867">
                <a:solidFill>
                  <a:schemeClr val="dk1"/>
                </a:solidFill>
                <a:latin typeface="Roboto"/>
                <a:ea typeface="Roboto"/>
                <a:cs typeface="Roboto"/>
                <a:sym typeface="Roboto"/>
              </a:rPr>
              <a:t>of the </a:t>
            </a:r>
            <a:r>
              <a:rPr lang="it-IT" sz="2400">
                <a:solidFill>
                  <a:schemeClr val="dk1"/>
                </a:solidFill>
                <a:latin typeface="Roboto"/>
                <a:ea typeface="Roboto"/>
                <a:cs typeface="Roboto"/>
                <a:sym typeface="Roboto"/>
              </a:rPr>
              <a:t>Agreement</a:t>
            </a:r>
            <a:endParaRPr sz="1600">
              <a:solidFill>
                <a:schemeClr val="dk1"/>
              </a:solidFill>
              <a:highlight>
                <a:schemeClr val="accent6"/>
              </a:highlight>
              <a:latin typeface="Roboto"/>
              <a:ea typeface="Roboto"/>
              <a:cs typeface="Roboto"/>
              <a:sym typeface="Roboto"/>
            </a:endParaRPr>
          </a:p>
        </p:txBody>
      </p:sp>
      <p:sp>
        <p:nvSpPr>
          <p:cNvPr id="363" name="Google Shape;363;g3165e34115f_3_54"/>
          <p:cNvSpPr/>
          <p:nvPr/>
        </p:nvSpPr>
        <p:spPr>
          <a:xfrm>
            <a:off x="2760899" y="1151203"/>
            <a:ext cx="9161200" cy="10584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313"/>
              </a:srgbClr>
            </a:outerShdw>
          </a:effectLst>
        </p:spPr>
        <p:txBody>
          <a:bodyPr spcFirstLastPara="1" wrap="square" lIns="101600" tIns="50767" rIns="101600" bIns="50767" anchor="ctr" anchorCtr="0">
            <a:noAutofit/>
          </a:bodyPr>
          <a:lstStyle/>
          <a:p>
            <a:pPr marL="609585" marR="50799" indent="-380990">
              <a:lnSpc>
                <a:spcPct val="128571"/>
              </a:lnSpc>
              <a:buClr>
                <a:schemeClr val="dk1"/>
              </a:buClr>
              <a:buSzPts val="900"/>
              <a:buFont typeface="Arial"/>
              <a:buChar char="-"/>
            </a:pPr>
            <a:r>
              <a:rPr lang="it-IT" sz="1867">
                <a:solidFill>
                  <a:schemeClr val="dk1"/>
                </a:solidFill>
                <a:latin typeface="Roboto"/>
                <a:ea typeface="Roboto"/>
                <a:cs typeface="Roboto"/>
                <a:sym typeface="Roboto"/>
              </a:rPr>
              <a:t>Coordination in the implementation of all the SUDISs, including </a:t>
            </a:r>
            <a:r>
              <a:rPr lang="it-IT" sz="2400">
                <a:solidFill>
                  <a:schemeClr val="dk1"/>
                </a:solidFill>
                <a:latin typeface="Roboto"/>
                <a:ea typeface="Roboto"/>
                <a:cs typeface="Roboto"/>
                <a:sym typeface="Roboto"/>
              </a:rPr>
              <a:t>advice</a:t>
            </a:r>
            <a:r>
              <a:rPr lang="it-IT" sz="1867">
                <a:solidFill>
                  <a:schemeClr val="dk1"/>
                </a:solidFill>
                <a:latin typeface="Roboto"/>
                <a:ea typeface="Roboto"/>
                <a:cs typeface="Roboto"/>
                <a:sym typeface="Roboto"/>
              </a:rPr>
              <a:t>, formal notes and guidance documents;</a:t>
            </a:r>
            <a:endParaRPr sz="1867">
              <a:solidFill>
                <a:schemeClr val="dk1"/>
              </a:solidFill>
              <a:latin typeface="Roboto"/>
              <a:ea typeface="Roboto"/>
              <a:cs typeface="Roboto"/>
              <a:sym typeface="Roboto"/>
            </a:endParaRPr>
          </a:p>
        </p:txBody>
      </p:sp>
      <p:sp>
        <p:nvSpPr>
          <p:cNvPr id="364" name="Google Shape;364;g3165e34115f_3_54"/>
          <p:cNvSpPr/>
          <p:nvPr/>
        </p:nvSpPr>
        <p:spPr>
          <a:xfrm>
            <a:off x="2760900" y="4302133"/>
            <a:ext cx="9138800" cy="1874000"/>
          </a:xfrm>
          <a:prstGeom prst="roundRect">
            <a:avLst>
              <a:gd name="adj" fmla="val 16667"/>
            </a:avLst>
          </a:prstGeom>
          <a:solidFill>
            <a:schemeClr val="lt1"/>
          </a:solidFill>
          <a:ln w="9525" cap="flat" cmpd="sng">
            <a:solidFill>
              <a:srgbClr val="C00000"/>
            </a:solidFill>
            <a:prstDash val="solid"/>
            <a:round/>
            <a:headEnd type="none" w="sm" len="sm"/>
            <a:tailEnd type="none" w="sm" len="sm"/>
          </a:ln>
          <a:effectLst>
            <a:outerShdw blurRad="57150" dist="19050" dir="5400000" algn="bl" rotWithShape="0">
              <a:srgbClr val="B7B7B7">
                <a:alpha val="44313"/>
              </a:srgbClr>
            </a:outerShdw>
          </a:effectLst>
        </p:spPr>
        <p:txBody>
          <a:bodyPr spcFirstLastPara="1" wrap="square" lIns="101600" tIns="50767" rIns="101600" bIns="50767" anchor="ctr" anchorCtr="0">
            <a:noAutofit/>
          </a:bodyPr>
          <a:lstStyle/>
          <a:p>
            <a:pPr marL="380990" indent="-380990">
              <a:buClr>
                <a:srgbClr val="000000"/>
              </a:buClr>
              <a:buSzPts val="1500"/>
              <a:buFont typeface="Arial"/>
              <a:buChar char="-"/>
            </a:pPr>
            <a:r>
              <a:rPr lang="it-IT" sz="1867">
                <a:solidFill>
                  <a:schemeClr val="dk1"/>
                </a:solidFill>
                <a:latin typeface="Roboto"/>
                <a:ea typeface="Roboto"/>
                <a:cs typeface="Roboto"/>
                <a:sym typeface="Roboto"/>
              </a:rPr>
              <a:t>Guarantees access to the information system for carrying out the relevant activities;</a:t>
            </a:r>
            <a:endParaRPr sz="1867">
              <a:solidFill>
                <a:schemeClr val="dk1"/>
              </a:solidFill>
              <a:latin typeface="Roboto"/>
              <a:ea typeface="Roboto"/>
              <a:cs typeface="Roboto"/>
              <a:sym typeface="Roboto"/>
            </a:endParaRPr>
          </a:p>
          <a:p>
            <a:pPr marL="380990" indent="-380990">
              <a:buClr>
                <a:srgbClr val="000000"/>
              </a:buClr>
              <a:buSzPts val="1500"/>
              <a:buFont typeface="Arial"/>
              <a:buChar char="-"/>
            </a:pPr>
            <a:r>
              <a:rPr lang="it-IT" sz="1867">
                <a:solidFill>
                  <a:schemeClr val="dk1"/>
                </a:solidFill>
                <a:latin typeface="Roboto"/>
                <a:ea typeface="Roboto"/>
                <a:cs typeface="Roboto"/>
                <a:sym typeface="Roboto"/>
              </a:rPr>
              <a:t>Informs the UA of any critical issues;</a:t>
            </a:r>
            <a:endParaRPr sz="1867">
              <a:solidFill>
                <a:schemeClr val="dk1"/>
              </a:solidFill>
              <a:latin typeface="Roboto"/>
              <a:ea typeface="Roboto"/>
              <a:cs typeface="Roboto"/>
              <a:sym typeface="Roboto"/>
            </a:endParaRPr>
          </a:p>
          <a:p>
            <a:pPr marL="380990" indent="-380990">
              <a:buClr>
                <a:srgbClr val="000000"/>
              </a:buClr>
              <a:buSzPts val="1500"/>
              <a:buFont typeface="Arial"/>
              <a:buChar char="-"/>
            </a:pPr>
            <a:r>
              <a:rPr lang="it-IT" sz="1867">
                <a:solidFill>
                  <a:schemeClr val="dk1"/>
                </a:solidFill>
                <a:latin typeface="Roboto"/>
                <a:ea typeface="Roboto"/>
                <a:cs typeface="Roboto"/>
                <a:sym typeface="Roboto"/>
              </a:rPr>
              <a:t>Adopts the administrative orders necessary to achieve spending </a:t>
            </a:r>
            <a:r>
              <a:rPr lang="it-IT" sz="2400">
                <a:solidFill>
                  <a:schemeClr val="dk1"/>
                </a:solidFill>
                <a:latin typeface="Roboto"/>
                <a:ea typeface="Roboto"/>
                <a:cs typeface="Roboto"/>
                <a:sym typeface="Roboto"/>
              </a:rPr>
              <a:t>target</a:t>
            </a:r>
            <a:r>
              <a:rPr lang="it-IT" sz="1867">
                <a:solidFill>
                  <a:schemeClr val="dk1"/>
                </a:solidFill>
                <a:latin typeface="Roboto"/>
                <a:ea typeface="Roboto"/>
                <a:cs typeface="Roboto"/>
                <a:sym typeface="Roboto"/>
              </a:rPr>
              <a:t>;</a:t>
            </a:r>
            <a:endParaRPr sz="1867">
              <a:solidFill>
                <a:schemeClr val="dk1"/>
              </a:solidFill>
              <a:latin typeface="Roboto"/>
              <a:ea typeface="Roboto"/>
              <a:cs typeface="Roboto"/>
              <a:sym typeface="Roboto"/>
            </a:endParaRPr>
          </a:p>
          <a:p>
            <a:pPr marL="380990" indent="-380990">
              <a:buClr>
                <a:srgbClr val="000000"/>
              </a:buClr>
              <a:buSzPts val="1500"/>
              <a:buFont typeface="Arial"/>
              <a:buChar char="-"/>
            </a:pPr>
            <a:r>
              <a:rPr lang="it-IT" sz="2400">
                <a:solidFill>
                  <a:schemeClr val="dk1"/>
                </a:solidFill>
                <a:latin typeface="Roboto"/>
                <a:ea typeface="Roboto"/>
                <a:cs typeface="Roboto"/>
                <a:sym typeface="Roboto"/>
              </a:rPr>
              <a:t>Implements </a:t>
            </a:r>
            <a:r>
              <a:rPr lang="it-IT" sz="1867">
                <a:solidFill>
                  <a:schemeClr val="dk1"/>
                </a:solidFill>
                <a:latin typeface="Roboto"/>
                <a:ea typeface="Roboto"/>
                <a:cs typeface="Roboto"/>
                <a:sym typeface="Roboto"/>
              </a:rPr>
              <a:t>the Communication Strategy.</a:t>
            </a:r>
            <a:endParaRPr sz="1867">
              <a:solidFill>
                <a:schemeClr val="dk1"/>
              </a:solidFill>
              <a:latin typeface="Roboto"/>
              <a:ea typeface="Roboto"/>
              <a:cs typeface="Roboto"/>
              <a:sym typeface="Roboto"/>
            </a:endParaRPr>
          </a:p>
        </p:txBody>
      </p:sp>
      <p:sp>
        <p:nvSpPr>
          <p:cNvPr id="365" name="Google Shape;365;g3165e34115f_3_54"/>
          <p:cNvSpPr/>
          <p:nvPr/>
        </p:nvSpPr>
        <p:spPr>
          <a:xfrm>
            <a:off x="192252" y="1129261"/>
            <a:ext cx="2448000" cy="10532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marR="50799" algn="ctr">
              <a:lnSpc>
                <a:spcPct val="128571"/>
              </a:lnSpc>
              <a:buClr>
                <a:schemeClr val="dk1"/>
              </a:buClr>
              <a:buSzPts val="1100"/>
            </a:pPr>
            <a:r>
              <a:rPr lang="it-IT" sz="2133" b="1">
                <a:solidFill>
                  <a:srgbClr val="FFFFFF"/>
                </a:solidFill>
                <a:latin typeface="Roboto"/>
                <a:ea typeface="Roboto"/>
                <a:cs typeface="Roboto"/>
                <a:sym typeface="Roboto"/>
              </a:rPr>
              <a:t>Coordination</a:t>
            </a:r>
            <a:endParaRPr sz="2800">
              <a:solidFill>
                <a:srgbClr val="1F1F1F"/>
              </a:solidFill>
              <a:highlight>
                <a:srgbClr val="F8F9FA"/>
              </a:highlight>
              <a:latin typeface="Arial"/>
              <a:ea typeface="Arial"/>
              <a:cs typeface="Arial"/>
              <a:sym typeface="Arial"/>
            </a:endParaRPr>
          </a:p>
          <a:p>
            <a:pPr algn="r">
              <a:buClr>
                <a:schemeClr val="dk1"/>
              </a:buClr>
              <a:buSzPts val="900"/>
            </a:pPr>
            <a:endParaRPr sz="2133" b="1">
              <a:solidFill>
                <a:srgbClr val="FFFFFF"/>
              </a:solidFill>
              <a:latin typeface="Roboto"/>
              <a:ea typeface="Roboto"/>
              <a:cs typeface="Roboto"/>
              <a:sym typeface="Roboto"/>
            </a:endParaRPr>
          </a:p>
        </p:txBody>
      </p:sp>
      <p:sp>
        <p:nvSpPr>
          <p:cNvPr id="366" name="Google Shape;366;g3165e34115f_3_54"/>
          <p:cNvSpPr/>
          <p:nvPr/>
        </p:nvSpPr>
        <p:spPr>
          <a:xfrm>
            <a:off x="168633" y="4302135"/>
            <a:ext cx="2495200" cy="18996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ctr">
              <a:buClr>
                <a:schemeClr val="dk1"/>
              </a:buClr>
              <a:buSzPts val="1100"/>
            </a:pPr>
            <a:r>
              <a:rPr lang="it-IT" sz="2133" b="1">
                <a:solidFill>
                  <a:srgbClr val="FFFFFF"/>
                </a:solidFill>
                <a:latin typeface="Roboto"/>
                <a:ea typeface="Roboto"/>
                <a:cs typeface="Roboto"/>
                <a:sym typeface="Roboto"/>
              </a:rPr>
              <a:t>Other activities</a:t>
            </a:r>
            <a:endParaRPr sz="2133" b="1">
              <a:solidFill>
                <a:srgbClr val="FFFFFF"/>
              </a:solidFill>
              <a:latin typeface="Roboto"/>
              <a:ea typeface="Roboto"/>
              <a:cs typeface="Roboto"/>
              <a:sym typeface="Roboto"/>
            </a:endParaRPr>
          </a:p>
        </p:txBody>
      </p:sp>
      <p:sp>
        <p:nvSpPr>
          <p:cNvPr id="367" name="Google Shape;367;g3165e34115f_3_54"/>
          <p:cNvSpPr/>
          <p:nvPr/>
        </p:nvSpPr>
        <p:spPr>
          <a:xfrm>
            <a:off x="133933" y="78633"/>
            <a:ext cx="11771600" cy="924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100"/>
            </a:pPr>
            <a:r>
              <a:rPr lang="it-IT" sz="2800" i="1">
                <a:solidFill>
                  <a:schemeClr val="dk1"/>
                </a:solidFill>
                <a:latin typeface="Roboto"/>
                <a:ea typeface="Roboto"/>
                <a:cs typeface="Roboto"/>
                <a:sym typeface="Roboto"/>
              </a:rPr>
              <a:t>Role of ERDF/ESF+ Managing Authorities</a:t>
            </a:r>
            <a:endParaRPr sz="3200">
              <a:solidFill>
                <a:srgbClr val="000000"/>
              </a:solidFill>
              <a:latin typeface="Roboto"/>
              <a:ea typeface="Roboto"/>
              <a:cs typeface="Roboto"/>
              <a:sym typeface="Roboto"/>
            </a:endParaRPr>
          </a:p>
        </p:txBody>
      </p:sp>
      <p:sp>
        <p:nvSpPr>
          <p:cNvPr id="368" name="Google Shape;368;g3165e34115f_3_54"/>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sp>
        <p:nvSpPr>
          <p:cNvPr id="369" name="Google Shape;369;g3165e34115f_3_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33</a:t>
            </a:fld>
            <a:endParaRPr b="1">
              <a:solidFill>
                <a:schemeClr val="lt1"/>
              </a:solidFill>
            </a:endParaRPr>
          </a:p>
        </p:txBody>
      </p:sp>
      <p:pic>
        <p:nvPicPr>
          <p:cNvPr id="370" name="Google Shape;370;g3165e34115f_3_54"/>
          <p:cNvPicPr preferRelativeResize="0"/>
          <p:nvPr/>
        </p:nvPicPr>
        <p:blipFill rotWithShape="1">
          <a:blip r:embed="rId4">
            <a:alphaModFix/>
          </a:blip>
          <a:srcRect/>
          <a:stretch/>
        </p:blipFill>
        <p:spPr>
          <a:xfrm>
            <a:off x="397755" y="6201973"/>
            <a:ext cx="11453343" cy="577139"/>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165e34115f_3_75"/>
          <p:cNvSpPr/>
          <p:nvPr/>
        </p:nvSpPr>
        <p:spPr>
          <a:xfrm>
            <a:off x="3457435" y="1198872"/>
            <a:ext cx="8420000" cy="2129200"/>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marL="380990" indent="-380990">
              <a:buClr>
                <a:srgbClr val="000000"/>
              </a:buClr>
              <a:buSzPts val="1500"/>
              <a:buFont typeface="Arial"/>
              <a:buChar char="-"/>
            </a:pPr>
            <a:r>
              <a:rPr lang="it-IT" sz="2000">
                <a:solidFill>
                  <a:schemeClr val="dk1"/>
                </a:solidFill>
                <a:latin typeface="Roboto"/>
                <a:ea typeface="Roboto"/>
                <a:cs typeface="Roboto"/>
                <a:sym typeface="Roboto"/>
              </a:rPr>
              <a:t>promoting the coordinated planning of the SUD Strategies</a:t>
            </a:r>
            <a:endParaRPr sz="2000">
              <a:solidFill>
                <a:schemeClr val="dk1"/>
              </a:solidFill>
              <a:latin typeface="Roboto"/>
              <a:ea typeface="Roboto"/>
              <a:cs typeface="Roboto"/>
              <a:sym typeface="Roboto"/>
            </a:endParaRPr>
          </a:p>
          <a:p>
            <a:pPr>
              <a:buClr>
                <a:srgbClr val="000000"/>
              </a:buClr>
              <a:buSzPts val="1400"/>
            </a:pPr>
            <a:endParaRPr sz="1867">
              <a:solidFill>
                <a:schemeClr val="dk1"/>
              </a:solidFill>
              <a:latin typeface="Roboto"/>
              <a:ea typeface="Roboto"/>
              <a:cs typeface="Roboto"/>
              <a:sym typeface="Roboto"/>
            </a:endParaRPr>
          </a:p>
          <a:p>
            <a:pPr marL="380990" indent="-380990">
              <a:buClr>
                <a:srgbClr val="000000"/>
              </a:buClr>
              <a:buSzPts val="1500"/>
              <a:buFont typeface="Arial"/>
              <a:buChar char="-"/>
            </a:pPr>
            <a:r>
              <a:rPr lang="it-IT" sz="2000">
                <a:solidFill>
                  <a:schemeClr val="dk1"/>
                </a:solidFill>
                <a:latin typeface="Roboto"/>
                <a:ea typeface="Roboto"/>
                <a:cs typeface="Roboto"/>
                <a:sym typeface="Roboto"/>
              </a:rPr>
              <a:t>monitoring  the implementation and progress of the SUD Strategies, including solutions of issues </a:t>
            </a:r>
            <a:endParaRPr sz="2000">
              <a:solidFill>
                <a:schemeClr val="dk1"/>
              </a:solidFill>
              <a:latin typeface="Roboto"/>
              <a:ea typeface="Roboto"/>
              <a:cs typeface="Roboto"/>
              <a:sym typeface="Roboto"/>
            </a:endParaRPr>
          </a:p>
        </p:txBody>
      </p:sp>
      <p:sp>
        <p:nvSpPr>
          <p:cNvPr id="376" name="Google Shape;376;g3165e34115f_3_75"/>
          <p:cNvSpPr/>
          <p:nvPr/>
        </p:nvSpPr>
        <p:spPr>
          <a:xfrm>
            <a:off x="3455337" y="3669692"/>
            <a:ext cx="8422000" cy="1918400"/>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buClr>
                <a:srgbClr val="000000"/>
              </a:buClr>
              <a:buSzPts val="1800"/>
            </a:pPr>
            <a:r>
              <a:rPr lang="it-IT" sz="2400">
                <a:solidFill>
                  <a:schemeClr val="dk1"/>
                </a:solidFill>
                <a:latin typeface="Roboto"/>
                <a:ea typeface="Roboto"/>
                <a:cs typeface="Roboto"/>
                <a:sym typeface="Roboto"/>
              </a:rPr>
              <a:t>-   ERDF/ESF+ MAs</a:t>
            </a:r>
            <a:endParaRPr sz="2400">
              <a:solidFill>
                <a:schemeClr val="dk1"/>
              </a:solidFill>
              <a:latin typeface="Roboto"/>
              <a:ea typeface="Roboto"/>
              <a:cs typeface="Roboto"/>
              <a:sym typeface="Roboto"/>
            </a:endParaRPr>
          </a:p>
          <a:p>
            <a:pPr marL="380990" indent="-380990">
              <a:buClr>
                <a:srgbClr val="000000"/>
              </a:buClr>
              <a:buSzPts val="1800"/>
              <a:buFont typeface="Arial"/>
              <a:buChar char="-"/>
            </a:pPr>
            <a:r>
              <a:rPr lang="it-IT" sz="2400">
                <a:solidFill>
                  <a:schemeClr val="dk1"/>
                </a:solidFill>
                <a:latin typeface="Roboto"/>
                <a:ea typeface="Roboto"/>
                <a:cs typeface="Roboto"/>
                <a:sym typeface="Roboto"/>
              </a:rPr>
              <a:t>Intermediate body (AVEPA)</a:t>
            </a:r>
            <a:endParaRPr sz="1867">
              <a:solidFill>
                <a:srgbClr val="000000"/>
              </a:solidFill>
              <a:latin typeface="Arial"/>
              <a:ea typeface="Arial"/>
              <a:cs typeface="Arial"/>
              <a:sym typeface="Arial"/>
            </a:endParaRPr>
          </a:p>
          <a:p>
            <a:pPr marL="380990" indent="-380990">
              <a:buClr>
                <a:srgbClr val="000000"/>
              </a:buClr>
              <a:buSzPts val="1800"/>
              <a:buFont typeface="Arial"/>
              <a:buChar char="-"/>
            </a:pPr>
            <a:r>
              <a:rPr lang="it-IT" sz="2400">
                <a:solidFill>
                  <a:schemeClr val="dk1"/>
                </a:solidFill>
                <a:latin typeface="Roboto"/>
                <a:ea typeface="Roboto"/>
                <a:cs typeface="Roboto"/>
                <a:sym typeface="Roboto"/>
              </a:rPr>
              <a:t>Designated Authorities of Urban areas</a:t>
            </a:r>
            <a:endParaRPr sz="2400">
              <a:solidFill>
                <a:schemeClr val="dk1"/>
              </a:solidFill>
              <a:latin typeface="Roboto"/>
              <a:ea typeface="Roboto"/>
              <a:cs typeface="Roboto"/>
              <a:sym typeface="Roboto"/>
            </a:endParaRPr>
          </a:p>
        </p:txBody>
      </p:sp>
      <p:sp>
        <p:nvSpPr>
          <p:cNvPr id="377" name="Google Shape;377;g3165e34115f_3_75"/>
          <p:cNvSpPr/>
          <p:nvPr/>
        </p:nvSpPr>
        <p:spPr>
          <a:xfrm>
            <a:off x="615251" y="1602573"/>
            <a:ext cx="2514000" cy="11164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1800"/>
            </a:pPr>
            <a:r>
              <a:rPr lang="it-IT" sz="2400" b="1">
                <a:solidFill>
                  <a:srgbClr val="FFFFFF"/>
                </a:solidFill>
                <a:latin typeface="Roboto"/>
                <a:ea typeface="Roboto"/>
                <a:cs typeface="Roboto"/>
                <a:sym typeface="Roboto"/>
              </a:rPr>
              <a:t>FUNCTIONS</a:t>
            </a:r>
            <a:endParaRPr sz="2400" b="1">
              <a:solidFill>
                <a:srgbClr val="FFFFFF"/>
              </a:solidFill>
              <a:latin typeface="Roboto"/>
              <a:ea typeface="Roboto"/>
              <a:cs typeface="Roboto"/>
              <a:sym typeface="Roboto"/>
            </a:endParaRPr>
          </a:p>
        </p:txBody>
      </p:sp>
      <p:sp>
        <p:nvSpPr>
          <p:cNvPr id="378" name="Google Shape;378;g3165e34115f_3_75"/>
          <p:cNvSpPr/>
          <p:nvPr/>
        </p:nvSpPr>
        <p:spPr>
          <a:xfrm>
            <a:off x="615251" y="3857168"/>
            <a:ext cx="2514000" cy="1311600"/>
          </a:xfrm>
          <a:prstGeom prst="roundRect">
            <a:avLst>
              <a:gd name="adj" fmla="val 16667"/>
            </a:avLst>
          </a:prstGeom>
          <a:solidFill>
            <a:srgbClr val="C00000"/>
          </a:solidFill>
          <a:ln>
            <a:noFill/>
          </a:ln>
        </p:spPr>
        <p:txBody>
          <a:bodyPr spcFirstLastPara="1" wrap="square" lIns="101600" tIns="50767" rIns="101600" bIns="50767" anchor="ctr" anchorCtr="0">
            <a:noAutofit/>
          </a:bodyPr>
          <a:lstStyle/>
          <a:p>
            <a:pPr algn="r">
              <a:buClr>
                <a:srgbClr val="000000"/>
              </a:buClr>
              <a:buSzPts val="1800"/>
            </a:pPr>
            <a:r>
              <a:rPr lang="it-IT" sz="2400" b="1">
                <a:solidFill>
                  <a:srgbClr val="FFFFFF"/>
                </a:solidFill>
                <a:latin typeface="Roboto"/>
                <a:ea typeface="Roboto"/>
                <a:cs typeface="Roboto"/>
                <a:sym typeface="Roboto"/>
              </a:rPr>
              <a:t>GROUP MEMBERS</a:t>
            </a:r>
            <a:endParaRPr sz="2400" b="1">
              <a:solidFill>
                <a:srgbClr val="FFFFFF"/>
              </a:solidFill>
              <a:latin typeface="Roboto"/>
              <a:ea typeface="Roboto"/>
              <a:cs typeface="Roboto"/>
              <a:sym typeface="Roboto"/>
            </a:endParaRPr>
          </a:p>
        </p:txBody>
      </p:sp>
      <p:pic>
        <p:nvPicPr>
          <p:cNvPr id="379" name="Google Shape;379;g3165e34115f_3_75"/>
          <p:cNvPicPr preferRelativeResize="0"/>
          <p:nvPr/>
        </p:nvPicPr>
        <p:blipFill rotWithShape="1">
          <a:blip r:embed="rId3">
            <a:alphaModFix/>
          </a:blip>
          <a:srcRect/>
          <a:stretch/>
        </p:blipFill>
        <p:spPr>
          <a:xfrm>
            <a:off x="349894" y="1504435"/>
            <a:ext cx="842519" cy="758968"/>
          </a:xfrm>
          <a:prstGeom prst="rect">
            <a:avLst/>
          </a:prstGeom>
          <a:noFill/>
          <a:ln>
            <a:noFill/>
          </a:ln>
        </p:spPr>
      </p:pic>
      <p:pic>
        <p:nvPicPr>
          <p:cNvPr id="380" name="Google Shape;380;g3165e34115f_3_75"/>
          <p:cNvPicPr preferRelativeResize="0"/>
          <p:nvPr/>
        </p:nvPicPr>
        <p:blipFill rotWithShape="1">
          <a:blip r:embed="rId4">
            <a:alphaModFix/>
          </a:blip>
          <a:srcRect/>
          <a:stretch/>
        </p:blipFill>
        <p:spPr>
          <a:xfrm>
            <a:off x="264977" y="3665989"/>
            <a:ext cx="966724" cy="633425"/>
          </a:xfrm>
          <a:prstGeom prst="rect">
            <a:avLst/>
          </a:prstGeom>
          <a:noFill/>
          <a:ln>
            <a:noFill/>
          </a:ln>
        </p:spPr>
      </p:pic>
      <p:pic>
        <p:nvPicPr>
          <p:cNvPr id="381" name="Google Shape;381;g3165e34115f_3_75"/>
          <p:cNvPicPr preferRelativeResize="0"/>
          <p:nvPr/>
        </p:nvPicPr>
        <p:blipFill rotWithShape="1">
          <a:blip r:embed="rId5">
            <a:alphaModFix/>
          </a:blip>
          <a:srcRect/>
          <a:stretch/>
        </p:blipFill>
        <p:spPr>
          <a:xfrm>
            <a:off x="397755" y="6201973"/>
            <a:ext cx="11453343" cy="577139"/>
          </a:xfrm>
          <a:prstGeom prst="rect">
            <a:avLst/>
          </a:prstGeom>
          <a:noFill/>
          <a:ln>
            <a:noFill/>
          </a:ln>
        </p:spPr>
      </p:pic>
      <p:sp>
        <p:nvSpPr>
          <p:cNvPr id="382" name="Google Shape;382;g3165e34115f_3_75"/>
          <p:cNvSpPr/>
          <p:nvPr/>
        </p:nvSpPr>
        <p:spPr>
          <a:xfrm>
            <a:off x="133933" y="78633"/>
            <a:ext cx="11771600" cy="930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2000"/>
            </a:pPr>
            <a:r>
              <a:rPr lang="it-IT" sz="2800" dirty="0" err="1">
                <a:solidFill>
                  <a:schemeClr val="dk1"/>
                </a:solidFill>
                <a:latin typeface="Roboto"/>
                <a:ea typeface="Roboto"/>
                <a:cs typeface="Roboto"/>
                <a:sym typeface="Roboto"/>
              </a:rPr>
              <a:t>Regional</a:t>
            </a:r>
            <a:r>
              <a:rPr lang="it-IT" sz="2800" dirty="0">
                <a:solidFill>
                  <a:schemeClr val="dk1"/>
                </a:solidFill>
                <a:latin typeface="Roboto"/>
                <a:ea typeface="Roboto"/>
                <a:cs typeface="Roboto"/>
                <a:sym typeface="Roboto"/>
              </a:rPr>
              <a:t> “SUD </a:t>
            </a:r>
            <a:r>
              <a:rPr lang="it-IT" sz="2800" dirty="0" err="1">
                <a:solidFill>
                  <a:schemeClr val="dk1"/>
                </a:solidFill>
                <a:latin typeface="Roboto"/>
                <a:ea typeface="Roboto"/>
                <a:cs typeface="Roboto"/>
                <a:sym typeface="Roboto"/>
              </a:rPr>
              <a:t>supervision</a:t>
            </a:r>
            <a:r>
              <a:rPr lang="it-IT" sz="2800" dirty="0">
                <a:solidFill>
                  <a:schemeClr val="dk1"/>
                </a:solidFill>
                <a:latin typeface="Roboto"/>
                <a:ea typeface="Roboto"/>
                <a:cs typeface="Roboto"/>
                <a:sym typeface="Roboto"/>
              </a:rPr>
              <a:t> group”</a:t>
            </a:r>
            <a:r>
              <a:rPr lang="it-IT" sz="2667" dirty="0">
                <a:solidFill>
                  <a:schemeClr val="dk1"/>
                </a:solidFill>
                <a:latin typeface="Roboto"/>
                <a:ea typeface="Roboto"/>
                <a:cs typeface="Roboto"/>
                <a:sym typeface="Roboto"/>
              </a:rPr>
              <a:t> 2021- 2027</a:t>
            </a:r>
            <a:endParaRPr sz="2667" dirty="0">
              <a:solidFill>
                <a:schemeClr val="dk1"/>
              </a:solidFill>
              <a:latin typeface="Roboto"/>
              <a:ea typeface="Roboto"/>
              <a:cs typeface="Roboto"/>
              <a:sym typeface="Roboto"/>
            </a:endParaRPr>
          </a:p>
        </p:txBody>
      </p:sp>
      <p:sp>
        <p:nvSpPr>
          <p:cNvPr id="383" name="Google Shape;383;g3165e34115f_3_75"/>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sp>
        <p:nvSpPr>
          <p:cNvPr id="384" name="Google Shape;384;g3165e34115f_3_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pPr algn="r">
              <a:buClr>
                <a:srgbClr val="000000"/>
              </a:buClr>
              <a:buSzPts val="1000"/>
            </a:pPr>
            <a:fld id="{00000000-1234-1234-1234-123412341234}" type="slidenum">
              <a:rPr lang="it-IT" smtClean="0"/>
              <a:pPr algn="r">
                <a:buClr>
                  <a:srgbClr val="000000"/>
                </a:buClr>
                <a:buSzPts val="1000"/>
              </a:pPr>
              <a:t>34</a:t>
            </a:fld>
            <a:endParaRPr b="1">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15f6f114c2_1_874"/>
          <p:cNvSpPr/>
          <p:nvPr/>
        </p:nvSpPr>
        <p:spPr>
          <a:xfrm>
            <a:off x="752683" y="2314068"/>
            <a:ext cx="993571" cy="673608"/>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chemeClr val="accent3"/>
          </a:solidFill>
          <a:ln>
            <a:noFill/>
          </a:ln>
        </p:spPr>
        <p:txBody>
          <a:bodyPr spcFirstLastPara="1" wrap="square" lIns="60967" tIns="60967" rIns="60967" bIns="60967" anchor="ctr" anchorCtr="0">
            <a:noAutofit/>
          </a:bodyPr>
          <a:lstStyle/>
          <a:p>
            <a:pPr algn="ctr">
              <a:buClr>
                <a:srgbClr val="000000"/>
              </a:buClr>
              <a:buSzPts val="700"/>
            </a:pPr>
            <a:r>
              <a:rPr lang="it-IT" sz="1867" b="1">
                <a:solidFill>
                  <a:srgbClr val="000000"/>
                </a:solidFill>
                <a:latin typeface="Roboto"/>
                <a:ea typeface="Roboto"/>
                <a:cs typeface="Roboto"/>
                <a:sym typeface="Roboto"/>
              </a:rPr>
              <a:t>2.7.1</a:t>
            </a:r>
            <a:endParaRPr sz="1867" b="1">
              <a:solidFill>
                <a:srgbClr val="000000"/>
              </a:solidFill>
              <a:latin typeface="Roboto"/>
              <a:ea typeface="Roboto"/>
              <a:cs typeface="Roboto"/>
              <a:sym typeface="Roboto"/>
            </a:endParaRPr>
          </a:p>
        </p:txBody>
      </p:sp>
      <p:sp>
        <p:nvSpPr>
          <p:cNvPr id="391" name="Google Shape;391;g315f6f114c2_1_874"/>
          <p:cNvSpPr/>
          <p:nvPr/>
        </p:nvSpPr>
        <p:spPr>
          <a:xfrm>
            <a:off x="1871232" y="2334087"/>
            <a:ext cx="5931600" cy="659611"/>
          </a:xfrm>
          <a:custGeom>
            <a:avLst/>
            <a:gdLst/>
            <a:ahLst/>
            <a:cxnLst/>
            <a:rect l="l" t="t" r="r" b="b"/>
            <a:pathLst>
              <a:path w="10226897" h="2328037" extrusionOk="0">
                <a:moveTo>
                  <a:pt x="0" y="387985"/>
                </a:moveTo>
                <a:cubicBezTo>
                  <a:pt x="0" y="173736"/>
                  <a:pt x="171512" y="0"/>
                  <a:pt x="383018" y="0"/>
                </a:cubicBezTo>
                <a:lnTo>
                  <a:pt x="9843879" y="0"/>
                </a:lnTo>
                <a:cubicBezTo>
                  <a:pt x="10055385" y="0"/>
                  <a:pt x="10226897" y="173736"/>
                  <a:pt x="10226897" y="387985"/>
                </a:cubicBezTo>
                <a:lnTo>
                  <a:pt x="10226897" y="1939925"/>
                </a:lnTo>
                <a:cubicBezTo>
                  <a:pt x="10226897" y="2154174"/>
                  <a:pt x="10055385" y="2327910"/>
                  <a:pt x="9843879" y="2327910"/>
                </a:cubicBezTo>
                <a:lnTo>
                  <a:pt x="383018" y="2327910"/>
                </a:lnTo>
                <a:cubicBezTo>
                  <a:pt x="171512" y="2328037"/>
                  <a:pt x="0" y="2154301"/>
                  <a:pt x="0" y="1940052"/>
                </a:cubicBezTo>
                <a:close/>
              </a:path>
            </a:pathLst>
          </a:custGeom>
          <a:solidFill>
            <a:srgbClr val="EEEEEE"/>
          </a:solidFill>
          <a:ln>
            <a:noFill/>
          </a:ln>
        </p:spPr>
        <p:txBody>
          <a:bodyPr spcFirstLastPara="1" wrap="square" lIns="60967" tIns="60967" rIns="60967" bIns="60967" anchor="ctr" anchorCtr="0">
            <a:noAutofit/>
          </a:bodyPr>
          <a:lstStyle/>
          <a:p>
            <a:pPr algn="ctr">
              <a:buClr>
                <a:srgbClr val="000000"/>
              </a:buClr>
              <a:buSzPts val="1400"/>
            </a:pPr>
            <a:r>
              <a:rPr lang="it-IT" sz="1867" b="1">
                <a:solidFill>
                  <a:srgbClr val="000000"/>
                </a:solidFill>
                <a:latin typeface="Roboto"/>
                <a:ea typeface="Roboto"/>
                <a:cs typeface="Roboto"/>
                <a:sym typeface="Roboto"/>
              </a:rPr>
              <a:t>Green Infrastructures in </a:t>
            </a:r>
            <a:r>
              <a:rPr lang="it-IT" sz="2400" b="1">
                <a:latin typeface="Roboto"/>
                <a:ea typeface="Roboto"/>
                <a:cs typeface="Roboto"/>
                <a:sym typeface="Roboto"/>
              </a:rPr>
              <a:t>U</a:t>
            </a:r>
            <a:r>
              <a:rPr lang="it-IT" sz="1867" b="1">
                <a:solidFill>
                  <a:srgbClr val="000000"/>
                </a:solidFill>
                <a:latin typeface="Roboto"/>
                <a:ea typeface="Roboto"/>
                <a:cs typeface="Roboto"/>
                <a:sym typeface="Roboto"/>
              </a:rPr>
              <a:t>rban areas</a:t>
            </a:r>
            <a:endParaRPr sz="1867" b="1">
              <a:solidFill>
                <a:srgbClr val="000000"/>
              </a:solidFill>
              <a:latin typeface="Roboto"/>
              <a:ea typeface="Roboto"/>
              <a:cs typeface="Roboto"/>
              <a:sym typeface="Roboto"/>
            </a:endParaRPr>
          </a:p>
        </p:txBody>
      </p:sp>
      <p:sp>
        <p:nvSpPr>
          <p:cNvPr id="392" name="Google Shape;392;g315f6f114c2_1_874"/>
          <p:cNvSpPr/>
          <p:nvPr/>
        </p:nvSpPr>
        <p:spPr>
          <a:xfrm>
            <a:off x="738467" y="1676434"/>
            <a:ext cx="982887" cy="508508"/>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rgbClr val="A61C00"/>
          </a:solidFill>
          <a:ln>
            <a:noFill/>
          </a:ln>
        </p:spPr>
        <p:txBody>
          <a:bodyPr spcFirstLastPara="1" wrap="square" lIns="60967" tIns="60967" rIns="60967" bIns="60967" anchor="ctr" anchorCtr="0">
            <a:noAutofit/>
          </a:bodyPr>
          <a:lstStyle/>
          <a:p>
            <a:pPr marR="50799">
              <a:lnSpc>
                <a:spcPct val="128571"/>
              </a:lnSpc>
              <a:buClr>
                <a:schemeClr val="dk1"/>
              </a:buClr>
              <a:buSzPts val="1100"/>
            </a:pPr>
            <a:r>
              <a:rPr lang="it-IT" sz="1733" b="1">
                <a:solidFill>
                  <a:schemeClr val="lt1"/>
                </a:solidFill>
                <a:latin typeface="Roboto"/>
                <a:ea typeface="Roboto"/>
                <a:cs typeface="Roboto"/>
                <a:sym typeface="Roboto"/>
              </a:rPr>
              <a:t>ACTION</a:t>
            </a:r>
            <a:endParaRPr sz="1733" b="1">
              <a:solidFill>
                <a:schemeClr val="lt1"/>
              </a:solidFill>
              <a:latin typeface="Roboto"/>
              <a:ea typeface="Roboto"/>
              <a:cs typeface="Roboto"/>
              <a:sym typeface="Roboto"/>
            </a:endParaRPr>
          </a:p>
        </p:txBody>
      </p:sp>
      <p:sp>
        <p:nvSpPr>
          <p:cNvPr id="393" name="Google Shape;393;g315f6f114c2_1_874"/>
          <p:cNvSpPr/>
          <p:nvPr/>
        </p:nvSpPr>
        <p:spPr>
          <a:xfrm>
            <a:off x="1911515" y="1676433"/>
            <a:ext cx="5931600" cy="506800"/>
          </a:xfrm>
          <a:prstGeom prst="flowChartAlternateProcess">
            <a:avLst/>
          </a:prstGeom>
          <a:solidFill>
            <a:srgbClr val="A61C00"/>
          </a:solidFill>
          <a:ln>
            <a:noFill/>
          </a:ln>
        </p:spPr>
        <p:txBody>
          <a:bodyPr spcFirstLastPara="1" wrap="square" lIns="60967" tIns="60967" rIns="60967" bIns="60967" anchor="ctr" anchorCtr="0">
            <a:noAutofit/>
          </a:bodyPr>
          <a:lstStyle/>
          <a:p>
            <a:pPr algn="ctr">
              <a:buClr>
                <a:srgbClr val="000000"/>
              </a:buClr>
              <a:buSzPts val="1100"/>
            </a:pPr>
            <a:r>
              <a:rPr lang="it-IT" sz="1867" b="1">
                <a:solidFill>
                  <a:schemeClr val="lt1"/>
                </a:solidFill>
                <a:latin typeface="Roboto"/>
                <a:ea typeface="Roboto"/>
                <a:cs typeface="Roboto"/>
                <a:sym typeface="Roboto"/>
              </a:rPr>
              <a:t>Title</a:t>
            </a:r>
            <a:endParaRPr sz="1867" b="1">
              <a:solidFill>
                <a:schemeClr val="lt1"/>
              </a:solidFill>
              <a:latin typeface="Roboto"/>
              <a:ea typeface="Roboto"/>
              <a:cs typeface="Roboto"/>
              <a:sym typeface="Roboto"/>
            </a:endParaRPr>
          </a:p>
        </p:txBody>
      </p:sp>
      <p:sp>
        <p:nvSpPr>
          <p:cNvPr id="394" name="Google Shape;394;g315f6f114c2_1_874"/>
          <p:cNvSpPr/>
          <p:nvPr/>
        </p:nvSpPr>
        <p:spPr>
          <a:xfrm>
            <a:off x="8033232" y="1676444"/>
            <a:ext cx="1300400" cy="506800"/>
          </a:xfrm>
          <a:prstGeom prst="flowChartAlternateProcess">
            <a:avLst/>
          </a:prstGeom>
          <a:solidFill>
            <a:srgbClr val="A61C00"/>
          </a:solidFill>
          <a:ln>
            <a:noFill/>
          </a:ln>
        </p:spPr>
        <p:txBody>
          <a:bodyPr spcFirstLastPara="1" wrap="square" lIns="60967" tIns="60967" rIns="60967" bIns="60967" anchor="ctr" anchorCtr="0">
            <a:noAutofit/>
          </a:bodyPr>
          <a:lstStyle/>
          <a:p>
            <a:pPr algn="ctr">
              <a:buClr>
                <a:schemeClr val="dk1"/>
              </a:buClr>
              <a:buSzPts val="2400"/>
            </a:pPr>
            <a:r>
              <a:rPr lang="it-IT" sz="1600" b="1">
                <a:solidFill>
                  <a:schemeClr val="lt1"/>
                </a:solidFill>
                <a:latin typeface="Roboto"/>
                <a:ea typeface="Roboto"/>
                <a:cs typeface="Roboto"/>
                <a:sym typeface="Roboto"/>
              </a:rPr>
              <a:t>Financial resources</a:t>
            </a:r>
            <a:endParaRPr sz="1600" b="1">
              <a:solidFill>
                <a:schemeClr val="lt1"/>
              </a:solidFill>
              <a:latin typeface="Roboto"/>
              <a:ea typeface="Roboto"/>
              <a:cs typeface="Roboto"/>
              <a:sym typeface="Roboto"/>
            </a:endParaRPr>
          </a:p>
        </p:txBody>
      </p:sp>
      <p:sp>
        <p:nvSpPr>
          <p:cNvPr id="395" name="Google Shape;395;g315f6f114c2_1_874"/>
          <p:cNvSpPr/>
          <p:nvPr/>
        </p:nvSpPr>
        <p:spPr>
          <a:xfrm>
            <a:off x="9523767" y="1676444"/>
            <a:ext cx="2092000" cy="506800"/>
          </a:xfrm>
          <a:prstGeom prst="flowChartAlternateProcess">
            <a:avLst/>
          </a:prstGeom>
          <a:solidFill>
            <a:srgbClr val="A61C00"/>
          </a:solidFill>
          <a:ln>
            <a:noFill/>
          </a:ln>
        </p:spPr>
        <p:txBody>
          <a:bodyPr spcFirstLastPara="1" wrap="square" lIns="60967" tIns="60967" rIns="60967" bIns="60967" anchor="ctr" anchorCtr="0">
            <a:noAutofit/>
          </a:bodyPr>
          <a:lstStyle/>
          <a:p>
            <a:pPr algn="ctr">
              <a:buClr>
                <a:srgbClr val="000000"/>
              </a:buClr>
              <a:buSzPts val="1100"/>
            </a:pPr>
            <a:r>
              <a:rPr lang="it-IT" sz="1733" b="1">
                <a:solidFill>
                  <a:schemeClr val="lt1"/>
                </a:solidFill>
                <a:latin typeface="Roboto"/>
                <a:ea typeface="Roboto"/>
                <a:cs typeface="Roboto"/>
                <a:sym typeface="Roboto"/>
              </a:rPr>
              <a:t>N. UA e n. projects</a:t>
            </a:r>
            <a:r>
              <a:rPr lang="it-IT" sz="2133" b="1">
                <a:solidFill>
                  <a:schemeClr val="lt1"/>
                </a:solidFill>
                <a:latin typeface="Roboto"/>
                <a:ea typeface="Roboto"/>
                <a:cs typeface="Roboto"/>
                <a:sym typeface="Roboto"/>
              </a:rPr>
              <a:t> </a:t>
            </a:r>
            <a:endParaRPr sz="2133" b="1">
              <a:solidFill>
                <a:schemeClr val="lt1"/>
              </a:solidFill>
              <a:latin typeface="Roboto"/>
              <a:ea typeface="Roboto"/>
              <a:cs typeface="Roboto"/>
              <a:sym typeface="Roboto"/>
            </a:endParaRPr>
          </a:p>
        </p:txBody>
      </p:sp>
      <p:sp>
        <p:nvSpPr>
          <p:cNvPr id="396" name="Google Shape;396;g315f6f114c2_1_874"/>
          <p:cNvSpPr txBox="1"/>
          <p:nvPr/>
        </p:nvSpPr>
        <p:spPr>
          <a:xfrm>
            <a:off x="0" y="1"/>
            <a:ext cx="4000000" cy="902643"/>
          </a:xfrm>
          <a:prstGeom prst="rect">
            <a:avLst/>
          </a:prstGeom>
          <a:noFill/>
          <a:ln>
            <a:noFill/>
          </a:ln>
        </p:spPr>
        <p:txBody>
          <a:bodyPr spcFirstLastPara="1" wrap="square" lIns="121900" tIns="121900" rIns="121900" bIns="121900" anchor="t" anchorCtr="0">
            <a:spAutoFit/>
          </a:bodyPr>
          <a:lstStyle/>
          <a:p>
            <a:pPr algn="r">
              <a:buClr>
                <a:srgbClr val="000000"/>
              </a:buClr>
              <a:buSzPts val="1600"/>
            </a:pPr>
            <a:r>
              <a:rPr lang="it-IT" sz="2133" b="1">
                <a:solidFill>
                  <a:schemeClr val="lt1"/>
                </a:solidFill>
                <a:latin typeface="Titillium Web"/>
                <a:ea typeface="Titillium Web"/>
                <a:cs typeface="Titillium Web"/>
                <a:sym typeface="Titillium Web"/>
              </a:rPr>
              <a:t>e </a:t>
            </a:r>
            <a:endParaRPr sz="2133" b="1">
              <a:solidFill>
                <a:schemeClr val="lt1"/>
              </a:solidFill>
              <a:latin typeface="Titillium Web"/>
              <a:ea typeface="Titillium Web"/>
              <a:cs typeface="Titillium Web"/>
              <a:sym typeface="Titillium Web"/>
            </a:endParaRPr>
          </a:p>
          <a:p>
            <a:pPr algn="r">
              <a:buClr>
                <a:srgbClr val="000000"/>
              </a:buClr>
              <a:buSzPts val="1600"/>
            </a:pPr>
            <a:r>
              <a:rPr lang="it-IT" sz="2133" b="1">
                <a:solidFill>
                  <a:schemeClr val="lt1"/>
                </a:solidFill>
                <a:latin typeface="Titillium Web"/>
                <a:ea typeface="Titillium Web"/>
                <a:cs typeface="Titillium Web"/>
                <a:sym typeface="Titillium Web"/>
              </a:rPr>
              <a:t>n. AU</a:t>
            </a:r>
            <a:endParaRPr sz="1867">
              <a:solidFill>
                <a:srgbClr val="000000"/>
              </a:solidFill>
              <a:latin typeface="Arial"/>
              <a:ea typeface="Arial"/>
              <a:cs typeface="Arial"/>
              <a:sym typeface="Arial"/>
            </a:endParaRPr>
          </a:p>
        </p:txBody>
      </p:sp>
      <p:sp>
        <p:nvSpPr>
          <p:cNvPr id="397" name="Google Shape;397;g315f6f114c2_1_874"/>
          <p:cNvSpPr/>
          <p:nvPr/>
        </p:nvSpPr>
        <p:spPr>
          <a:xfrm>
            <a:off x="7987653" y="2366452"/>
            <a:ext cx="1352799" cy="618035"/>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buClr>
                <a:srgbClr val="000000"/>
              </a:buClr>
              <a:buSzPts val="700"/>
            </a:pPr>
            <a:endParaRPr sz="933">
              <a:solidFill>
                <a:srgbClr val="000000"/>
              </a:solidFill>
              <a:latin typeface="Roboto"/>
              <a:ea typeface="Roboto"/>
              <a:cs typeface="Roboto"/>
              <a:sym typeface="Roboto"/>
            </a:endParaRPr>
          </a:p>
        </p:txBody>
      </p:sp>
      <p:sp>
        <p:nvSpPr>
          <p:cNvPr id="398" name="Google Shape;398;g315f6f114c2_1_874"/>
          <p:cNvSpPr txBox="1"/>
          <p:nvPr/>
        </p:nvSpPr>
        <p:spPr>
          <a:xfrm>
            <a:off x="7987652" y="2361687"/>
            <a:ext cx="1346000" cy="625200"/>
          </a:xfrm>
          <a:prstGeom prst="rect">
            <a:avLst/>
          </a:prstGeom>
          <a:noFill/>
          <a:ln>
            <a:noFill/>
          </a:ln>
        </p:spPr>
        <p:txBody>
          <a:bodyPr spcFirstLastPara="1" wrap="square" lIns="33867" tIns="33867" rIns="33867" bIns="33867" anchor="ctr" anchorCtr="0">
            <a:noAutofit/>
          </a:bodyPr>
          <a:lstStyle/>
          <a:p>
            <a:pPr algn="ctr">
              <a:lnSpc>
                <a:spcPct val="120000"/>
              </a:lnSpc>
              <a:buClr>
                <a:srgbClr val="000000"/>
              </a:buClr>
              <a:buSzPts val="1300"/>
            </a:pPr>
            <a:r>
              <a:rPr lang="it-IT" sz="1867">
                <a:solidFill>
                  <a:srgbClr val="000000"/>
                </a:solidFill>
                <a:latin typeface="Roboto"/>
                <a:ea typeface="Roboto"/>
                <a:cs typeface="Roboto"/>
                <a:sym typeface="Roboto"/>
              </a:rPr>
              <a:t>4,73 M€</a:t>
            </a:r>
            <a:endParaRPr sz="1867">
              <a:solidFill>
                <a:srgbClr val="000000"/>
              </a:solidFill>
              <a:latin typeface="Roboto"/>
              <a:ea typeface="Roboto"/>
              <a:cs typeface="Roboto"/>
              <a:sym typeface="Roboto"/>
            </a:endParaRPr>
          </a:p>
        </p:txBody>
      </p:sp>
      <p:sp>
        <p:nvSpPr>
          <p:cNvPr id="399" name="Google Shape;399;g315f6f114c2_1_874"/>
          <p:cNvSpPr txBox="1"/>
          <p:nvPr/>
        </p:nvSpPr>
        <p:spPr>
          <a:xfrm>
            <a:off x="9806292" y="2361688"/>
            <a:ext cx="1346000" cy="810800"/>
          </a:xfrm>
          <a:prstGeom prst="rect">
            <a:avLst/>
          </a:prstGeom>
          <a:noFill/>
          <a:ln>
            <a:noFill/>
          </a:ln>
        </p:spPr>
        <p:txBody>
          <a:bodyPr spcFirstLastPara="1" wrap="square" lIns="33867" tIns="33867" rIns="33867" bIns="33867" anchor="ctr" anchorCtr="0">
            <a:noAutofit/>
          </a:bodyPr>
          <a:lstStyle/>
          <a:p>
            <a:pPr algn="ctr">
              <a:lnSpc>
                <a:spcPct val="120000"/>
              </a:lnSpc>
              <a:buClr>
                <a:srgbClr val="000000"/>
              </a:buClr>
              <a:buSzPts val="1300"/>
            </a:pPr>
            <a:endParaRPr sz="1067">
              <a:solidFill>
                <a:srgbClr val="000000"/>
              </a:solidFill>
              <a:latin typeface="Roboto"/>
              <a:ea typeface="Roboto"/>
              <a:cs typeface="Roboto"/>
              <a:sym typeface="Roboto"/>
            </a:endParaRPr>
          </a:p>
        </p:txBody>
      </p:sp>
      <p:sp>
        <p:nvSpPr>
          <p:cNvPr id="400" name="Google Shape;400;g315f6f114c2_1_874"/>
          <p:cNvSpPr/>
          <p:nvPr/>
        </p:nvSpPr>
        <p:spPr>
          <a:xfrm>
            <a:off x="9523766" y="2327551"/>
            <a:ext cx="2092119" cy="661028"/>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467">
                <a:solidFill>
                  <a:srgbClr val="000000"/>
                </a:solidFill>
                <a:latin typeface="Roboto"/>
                <a:ea typeface="Roboto"/>
                <a:cs typeface="Roboto"/>
                <a:sym typeface="Roboto"/>
              </a:rPr>
              <a:t>7 </a:t>
            </a:r>
            <a:r>
              <a:rPr lang="it-IT" sz="1467">
                <a:latin typeface="Roboto"/>
                <a:ea typeface="Roboto"/>
                <a:cs typeface="Roboto"/>
                <a:sym typeface="Roboto"/>
              </a:rPr>
              <a:t>UA</a:t>
            </a:r>
            <a:r>
              <a:rPr lang="it-IT" sz="1467">
                <a:solidFill>
                  <a:srgbClr val="000000"/>
                </a:solidFill>
                <a:latin typeface="Roboto"/>
                <a:ea typeface="Roboto"/>
                <a:cs typeface="Roboto"/>
                <a:sym typeface="Roboto"/>
              </a:rPr>
              <a:t> (BL, BPU, </a:t>
            </a:r>
            <a:endParaRPr sz="1867">
              <a:solidFill>
                <a:srgbClr val="000000"/>
              </a:solidFill>
              <a:latin typeface="Roboto"/>
              <a:ea typeface="Roboto"/>
              <a:cs typeface="Roboto"/>
              <a:sym typeface="Roboto"/>
            </a:endParaRPr>
          </a:p>
          <a:p>
            <a:pPr algn="ctr">
              <a:buClr>
                <a:srgbClr val="000000"/>
              </a:buClr>
              <a:buSzPts val="700"/>
            </a:pPr>
            <a:r>
              <a:rPr lang="it-IT" sz="1467">
                <a:solidFill>
                  <a:srgbClr val="000000"/>
                </a:solidFill>
                <a:latin typeface="Roboto"/>
                <a:ea typeface="Roboto"/>
                <a:cs typeface="Roboto"/>
                <a:sym typeface="Roboto"/>
              </a:rPr>
              <a:t>10 </a:t>
            </a:r>
            <a:r>
              <a:rPr lang="it-IT" sz="1467">
                <a:latin typeface="Roboto"/>
                <a:ea typeface="Roboto"/>
                <a:cs typeface="Roboto"/>
                <a:sym typeface="Roboto"/>
              </a:rPr>
              <a:t>projects</a:t>
            </a:r>
            <a:r>
              <a:rPr lang="it-IT" sz="1467">
                <a:solidFill>
                  <a:srgbClr val="000000"/>
                </a:solidFill>
                <a:latin typeface="Roboto"/>
                <a:ea typeface="Roboto"/>
                <a:cs typeface="Roboto"/>
                <a:sym typeface="Roboto"/>
              </a:rPr>
              <a:t> </a:t>
            </a:r>
            <a:endParaRPr sz="1467">
              <a:solidFill>
                <a:srgbClr val="000000"/>
              </a:solidFill>
              <a:latin typeface="Roboto"/>
              <a:ea typeface="Roboto"/>
              <a:cs typeface="Roboto"/>
              <a:sym typeface="Roboto"/>
            </a:endParaRPr>
          </a:p>
        </p:txBody>
      </p:sp>
      <p:sp>
        <p:nvSpPr>
          <p:cNvPr id="401" name="Google Shape;401;g315f6f114c2_1_874"/>
          <p:cNvSpPr/>
          <p:nvPr/>
        </p:nvSpPr>
        <p:spPr>
          <a:xfrm>
            <a:off x="705536" y="6098669"/>
            <a:ext cx="993571" cy="640588"/>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rgbClr val="EA9999"/>
          </a:solidFill>
          <a:ln>
            <a:noFill/>
          </a:ln>
        </p:spPr>
        <p:txBody>
          <a:bodyPr spcFirstLastPara="1" wrap="square" lIns="60967" tIns="60967" rIns="60967" bIns="60967" anchor="ctr" anchorCtr="0">
            <a:noAutofit/>
          </a:bodyPr>
          <a:lstStyle/>
          <a:p>
            <a:pPr algn="ctr">
              <a:buClr>
                <a:srgbClr val="000000"/>
              </a:buClr>
              <a:buSzPts val="700"/>
            </a:pPr>
            <a:r>
              <a:rPr lang="it-IT" sz="1867" b="1">
                <a:solidFill>
                  <a:srgbClr val="000000"/>
                </a:solidFill>
                <a:latin typeface="Roboto"/>
                <a:ea typeface="Roboto"/>
                <a:cs typeface="Roboto"/>
                <a:sym typeface="Roboto"/>
              </a:rPr>
              <a:t>5.1</a:t>
            </a:r>
            <a:endParaRPr sz="1867" b="1">
              <a:solidFill>
                <a:srgbClr val="000000"/>
              </a:solidFill>
              <a:latin typeface="Roboto"/>
              <a:ea typeface="Roboto"/>
              <a:cs typeface="Roboto"/>
              <a:sym typeface="Roboto"/>
            </a:endParaRPr>
          </a:p>
        </p:txBody>
      </p:sp>
      <p:sp>
        <p:nvSpPr>
          <p:cNvPr id="402" name="Google Shape;402;g315f6f114c2_1_874"/>
          <p:cNvSpPr/>
          <p:nvPr/>
        </p:nvSpPr>
        <p:spPr>
          <a:xfrm>
            <a:off x="727783" y="5388993"/>
            <a:ext cx="972204" cy="633984"/>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rgbClr val="C27BA0"/>
          </a:solidFill>
          <a:ln>
            <a:noFill/>
          </a:ln>
        </p:spPr>
        <p:txBody>
          <a:bodyPr spcFirstLastPara="1" wrap="square" lIns="60967" tIns="60967" rIns="60967" bIns="60967" anchor="ctr" anchorCtr="0">
            <a:noAutofit/>
          </a:bodyPr>
          <a:lstStyle/>
          <a:p>
            <a:pPr algn="ctr">
              <a:buClr>
                <a:srgbClr val="000000"/>
              </a:buClr>
              <a:buSzPts val="700"/>
            </a:pPr>
            <a:r>
              <a:rPr lang="it-IT" sz="1867" b="1">
                <a:solidFill>
                  <a:srgbClr val="000000"/>
                </a:solidFill>
                <a:latin typeface="Roboto"/>
                <a:ea typeface="Roboto"/>
                <a:cs typeface="Roboto"/>
                <a:sym typeface="Roboto"/>
              </a:rPr>
              <a:t>4.3.3</a:t>
            </a:r>
            <a:endParaRPr sz="1867" b="1">
              <a:solidFill>
                <a:srgbClr val="000000"/>
              </a:solidFill>
              <a:latin typeface="Roboto"/>
              <a:ea typeface="Roboto"/>
              <a:cs typeface="Roboto"/>
              <a:sym typeface="Roboto"/>
            </a:endParaRPr>
          </a:p>
        </p:txBody>
      </p:sp>
      <p:sp>
        <p:nvSpPr>
          <p:cNvPr id="403" name="Google Shape;403;g315f6f114c2_1_874"/>
          <p:cNvSpPr/>
          <p:nvPr/>
        </p:nvSpPr>
        <p:spPr>
          <a:xfrm>
            <a:off x="738467" y="4592588"/>
            <a:ext cx="961520" cy="700024"/>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rgbClr val="C27BA0"/>
          </a:solidFill>
          <a:ln>
            <a:noFill/>
          </a:ln>
        </p:spPr>
        <p:txBody>
          <a:bodyPr spcFirstLastPara="1" wrap="square" lIns="60967" tIns="60967" rIns="60967" bIns="60967" anchor="ctr" anchorCtr="0">
            <a:noAutofit/>
          </a:bodyPr>
          <a:lstStyle/>
          <a:p>
            <a:pPr algn="ctr">
              <a:buClr>
                <a:srgbClr val="000000"/>
              </a:buClr>
              <a:buSzPts val="700"/>
            </a:pPr>
            <a:r>
              <a:rPr lang="it-IT" sz="1867" b="1">
                <a:solidFill>
                  <a:srgbClr val="000000"/>
                </a:solidFill>
                <a:latin typeface="Roboto"/>
                <a:ea typeface="Roboto"/>
                <a:cs typeface="Roboto"/>
                <a:sym typeface="Roboto"/>
              </a:rPr>
              <a:t>4.3.2</a:t>
            </a:r>
            <a:endParaRPr sz="1867" b="1">
              <a:solidFill>
                <a:srgbClr val="000000"/>
              </a:solidFill>
              <a:latin typeface="Roboto"/>
              <a:ea typeface="Roboto"/>
              <a:cs typeface="Roboto"/>
              <a:sym typeface="Roboto"/>
            </a:endParaRPr>
          </a:p>
        </p:txBody>
      </p:sp>
      <p:sp>
        <p:nvSpPr>
          <p:cNvPr id="404" name="Google Shape;404;g315f6f114c2_1_874"/>
          <p:cNvSpPr/>
          <p:nvPr/>
        </p:nvSpPr>
        <p:spPr>
          <a:xfrm>
            <a:off x="727783" y="3825742"/>
            <a:ext cx="993571" cy="667004"/>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rgbClr val="C27BA0"/>
          </a:solidFill>
          <a:ln>
            <a:noFill/>
          </a:ln>
        </p:spPr>
        <p:txBody>
          <a:bodyPr spcFirstLastPara="1" wrap="square" lIns="60967" tIns="60967" rIns="60967" bIns="60967" anchor="ctr" anchorCtr="0">
            <a:noAutofit/>
          </a:bodyPr>
          <a:lstStyle/>
          <a:p>
            <a:pPr algn="ctr">
              <a:buClr>
                <a:srgbClr val="000000"/>
              </a:buClr>
              <a:buSzPts val="700"/>
            </a:pPr>
            <a:r>
              <a:rPr lang="it-IT" sz="1867" b="1">
                <a:solidFill>
                  <a:srgbClr val="000000"/>
                </a:solidFill>
                <a:latin typeface="Roboto"/>
                <a:ea typeface="Roboto"/>
                <a:cs typeface="Roboto"/>
                <a:sym typeface="Roboto"/>
              </a:rPr>
              <a:t>4.3.1</a:t>
            </a:r>
            <a:endParaRPr sz="1867" b="1">
              <a:solidFill>
                <a:srgbClr val="000000"/>
              </a:solidFill>
              <a:latin typeface="Roboto"/>
              <a:ea typeface="Roboto"/>
              <a:cs typeface="Roboto"/>
              <a:sym typeface="Roboto"/>
            </a:endParaRPr>
          </a:p>
        </p:txBody>
      </p:sp>
      <p:sp>
        <p:nvSpPr>
          <p:cNvPr id="405" name="Google Shape;405;g315f6f114c2_1_874"/>
          <p:cNvSpPr/>
          <p:nvPr/>
        </p:nvSpPr>
        <p:spPr>
          <a:xfrm>
            <a:off x="1871232" y="5388993"/>
            <a:ext cx="5931600" cy="636331"/>
          </a:xfrm>
          <a:custGeom>
            <a:avLst/>
            <a:gdLst/>
            <a:ahLst/>
            <a:cxnLst/>
            <a:rect l="l" t="t" r="r" b="b"/>
            <a:pathLst>
              <a:path w="10226897" h="2328037" extrusionOk="0">
                <a:moveTo>
                  <a:pt x="0" y="387985"/>
                </a:moveTo>
                <a:cubicBezTo>
                  <a:pt x="0" y="173736"/>
                  <a:pt x="171512" y="0"/>
                  <a:pt x="383018" y="0"/>
                </a:cubicBezTo>
                <a:lnTo>
                  <a:pt x="9843879" y="0"/>
                </a:lnTo>
                <a:cubicBezTo>
                  <a:pt x="10055385" y="0"/>
                  <a:pt x="10226897" y="173736"/>
                  <a:pt x="10226897" y="387985"/>
                </a:cubicBezTo>
                <a:lnTo>
                  <a:pt x="10226897" y="1939925"/>
                </a:lnTo>
                <a:cubicBezTo>
                  <a:pt x="10226897" y="2154174"/>
                  <a:pt x="10055385" y="2327910"/>
                  <a:pt x="9843879" y="2327910"/>
                </a:cubicBezTo>
                <a:lnTo>
                  <a:pt x="383018" y="2327910"/>
                </a:lnTo>
                <a:cubicBezTo>
                  <a:pt x="171512" y="2328037"/>
                  <a:pt x="0" y="2154301"/>
                  <a:pt x="0" y="1940052"/>
                </a:cubicBezTo>
                <a:close/>
              </a:path>
            </a:pathLst>
          </a:custGeom>
          <a:solidFill>
            <a:srgbClr val="EEEEEE"/>
          </a:solidFill>
          <a:ln>
            <a:noFill/>
          </a:ln>
        </p:spPr>
        <p:txBody>
          <a:bodyPr spcFirstLastPara="1" wrap="square" lIns="60967" tIns="60967" rIns="60967" bIns="60967" anchor="ctr" anchorCtr="0">
            <a:noAutofit/>
          </a:bodyPr>
          <a:lstStyle/>
          <a:p>
            <a:pPr algn="ctr">
              <a:buClr>
                <a:srgbClr val="000000"/>
              </a:buClr>
              <a:buSzPts val="700"/>
            </a:pPr>
            <a:r>
              <a:rPr lang="it-IT" sz="2400" b="1">
                <a:latin typeface="Roboto"/>
                <a:ea typeface="Roboto"/>
                <a:cs typeface="Roboto"/>
                <a:sym typeface="Roboto"/>
              </a:rPr>
              <a:t>“Soft” interventions in public housing</a:t>
            </a:r>
            <a:endParaRPr sz="2400" b="1">
              <a:latin typeface="Roboto"/>
              <a:ea typeface="Roboto"/>
              <a:cs typeface="Roboto"/>
              <a:sym typeface="Roboto"/>
            </a:endParaRPr>
          </a:p>
        </p:txBody>
      </p:sp>
      <p:sp>
        <p:nvSpPr>
          <p:cNvPr id="406" name="Google Shape;406;g315f6f114c2_1_874"/>
          <p:cNvSpPr/>
          <p:nvPr/>
        </p:nvSpPr>
        <p:spPr>
          <a:xfrm>
            <a:off x="1871232" y="4592589"/>
            <a:ext cx="5931600" cy="713932"/>
          </a:xfrm>
          <a:custGeom>
            <a:avLst/>
            <a:gdLst/>
            <a:ahLst/>
            <a:cxnLst/>
            <a:rect l="l" t="t" r="r" b="b"/>
            <a:pathLst>
              <a:path w="10226897" h="2328037" extrusionOk="0">
                <a:moveTo>
                  <a:pt x="0" y="387985"/>
                </a:moveTo>
                <a:cubicBezTo>
                  <a:pt x="0" y="173736"/>
                  <a:pt x="171512" y="0"/>
                  <a:pt x="383018" y="0"/>
                </a:cubicBezTo>
                <a:lnTo>
                  <a:pt x="9843879" y="0"/>
                </a:lnTo>
                <a:cubicBezTo>
                  <a:pt x="10055385" y="0"/>
                  <a:pt x="10226897" y="173736"/>
                  <a:pt x="10226897" y="387985"/>
                </a:cubicBezTo>
                <a:lnTo>
                  <a:pt x="10226897" y="1939925"/>
                </a:lnTo>
                <a:cubicBezTo>
                  <a:pt x="10226897" y="2154174"/>
                  <a:pt x="10055385" y="2327910"/>
                  <a:pt x="9843879" y="2327910"/>
                </a:cubicBezTo>
                <a:lnTo>
                  <a:pt x="383018" y="2327910"/>
                </a:lnTo>
                <a:cubicBezTo>
                  <a:pt x="171512" y="2328037"/>
                  <a:pt x="0" y="2154301"/>
                  <a:pt x="0" y="1940052"/>
                </a:cubicBezTo>
                <a:close/>
              </a:path>
            </a:pathLst>
          </a:custGeom>
          <a:solidFill>
            <a:srgbClr val="EEEEEE"/>
          </a:solidFill>
          <a:ln>
            <a:noFill/>
          </a:ln>
        </p:spPr>
        <p:txBody>
          <a:bodyPr spcFirstLastPara="1" wrap="square" lIns="60967" tIns="60967" rIns="60967" bIns="60967" anchor="ctr" anchorCtr="0">
            <a:noAutofit/>
          </a:bodyPr>
          <a:lstStyle/>
          <a:p>
            <a:pPr algn="ctr">
              <a:buClr>
                <a:srgbClr val="000000"/>
              </a:buClr>
              <a:buSzPts val="700"/>
            </a:pPr>
            <a:r>
              <a:rPr lang="it-IT" sz="2400" b="1">
                <a:latin typeface="Roboto"/>
                <a:ea typeface="Roboto"/>
                <a:cs typeface="Roboto"/>
                <a:sym typeface="Roboto"/>
              </a:rPr>
              <a:t>Co-housing projects </a:t>
            </a:r>
            <a:endParaRPr sz="1867" b="1">
              <a:solidFill>
                <a:srgbClr val="000000"/>
              </a:solidFill>
              <a:latin typeface="Roboto"/>
              <a:ea typeface="Roboto"/>
              <a:cs typeface="Roboto"/>
              <a:sym typeface="Roboto"/>
            </a:endParaRPr>
          </a:p>
        </p:txBody>
      </p:sp>
      <p:sp>
        <p:nvSpPr>
          <p:cNvPr id="407" name="Google Shape;407;g315f6f114c2_1_874"/>
          <p:cNvSpPr/>
          <p:nvPr/>
        </p:nvSpPr>
        <p:spPr>
          <a:xfrm>
            <a:off x="1871232" y="3795852"/>
            <a:ext cx="5931600" cy="690651"/>
          </a:xfrm>
          <a:custGeom>
            <a:avLst/>
            <a:gdLst/>
            <a:ahLst/>
            <a:cxnLst/>
            <a:rect l="l" t="t" r="r" b="b"/>
            <a:pathLst>
              <a:path w="10226897" h="2328037" extrusionOk="0">
                <a:moveTo>
                  <a:pt x="0" y="387985"/>
                </a:moveTo>
                <a:cubicBezTo>
                  <a:pt x="0" y="173736"/>
                  <a:pt x="171512" y="0"/>
                  <a:pt x="383018" y="0"/>
                </a:cubicBezTo>
                <a:lnTo>
                  <a:pt x="9843879" y="0"/>
                </a:lnTo>
                <a:cubicBezTo>
                  <a:pt x="10055385" y="0"/>
                  <a:pt x="10226897" y="173736"/>
                  <a:pt x="10226897" y="387985"/>
                </a:cubicBezTo>
                <a:lnTo>
                  <a:pt x="10226897" y="1939925"/>
                </a:lnTo>
                <a:cubicBezTo>
                  <a:pt x="10226897" y="2154174"/>
                  <a:pt x="10055385" y="2327910"/>
                  <a:pt x="9843879" y="2327910"/>
                </a:cubicBezTo>
                <a:lnTo>
                  <a:pt x="383018" y="2327910"/>
                </a:lnTo>
                <a:cubicBezTo>
                  <a:pt x="171512" y="2328037"/>
                  <a:pt x="0" y="2154301"/>
                  <a:pt x="0" y="1940052"/>
                </a:cubicBezTo>
                <a:close/>
              </a:path>
            </a:pathLst>
          </a:custGeom>
          <a:solidFill>
            <a:srgbClr val="EEEEEE"/>
          </a:solidFill>
          <a:ln>
            <a:noFill/>
          </a:ln>
        </p:spPr>
        <p:txBody>
          <a:bodyPr spcFirstLastPara="1" wrap="square" lIns="60967" tIns="60967" rIns="60967" bIns="60967" anchor="ctr" anchorCtr="0">
            <a:noAutofit/>
          </a:bodyPr>
          <a:lstStyle/>
          <a:p>
            <a:pPr algn="ctr">
              <a:buClr>
                <a:srgbClr val="000000"/>
              </a:buClr>
              <a:buSzPts val="700"/>
            </a:pPr>
            <a:r>
              <a:rPr lang="it-IT" sz="2400" b="1">
                <a:latin typeface="Roboto"/>
                <a:ea typeface="Roboto"/>
                <a:cs typeface="Roboto"/>
                <a:sym typeface="Roboto"/>
              </a:rPr>
              <a:t>Renovation of Public housing</a:t>
            </a:r>
            <a:endParaRPr sz="1867" b="1">
              <a:solidFill>
                <a:srgbClr val="000000"/>
              </a:solidFill>
              <a:latin typeface="Roboto"/>
              <a:ea typeface="Roboto"/>
              <a:cs typeface="Roboto"/>
              <a:sym typeface="Roboto"/>
            </a:endParaRPr>
          </a:p>
        </p:txBody>
      </p:sp>
      <p:sp>
        <p:nvSpPr>
          <p:cNvPr id="408" name="Google Shape;408;g315f6f114c2_1_874"/>
          <p:cNvSpPr/>
          <p:nvPr/>
        </p:nvSpPr>
        <p:spPr>
          <a:xfrm>
            <a:off x="1871232" y="6098668"/>
            <a:ext cx="5931600" cy="636331"/>
          </a:xfrm>
          <a:custGeom>
            <a:avLst/>
            <a:gdLst/>
            <a:ahLst/>
            <a:cxnLst/>
            <a:rect l="l" t="t" r="r" b="b"/>
            <a:pathLst>
              <a:path w="10226897" h="2328037" extrusionOk="0">
                <a:moveTo>
                  <a:pt x="0" y="387985"/>
                </a:moveTo>
                <a:cubicBezTo>
                  <a:pt x="0" y="173736"/>
                  <a:pt x="171512" y="0"/>
                  <a:pt x="383018" y="0"/>
                </a:cubicBezTo>
                <a:lnTo>
                  <a:pt x="9843879" y="0"/>
                </a:lnTo>
                <a:cubicBezTo>
                  <a:pt x="10055385" y="0"/>
                  <a:pt x="10226897" y="173736"/>
                  <a:pt x="10226897" y="387985"/>
                </a:cubicBezTo>
                <a:lnTo>
                  <a:pt x="10226897" y="1939925"/>
                </a:lnTo>
                <a:cubicBezTo>
                  <a:pt x="10226897" y="2154174"/>
                  <a:pt x="10055385" y="2327910"/>
                  <a:pt x="9843879" y="2327910"/>
                </a:cubicBezTo>
                <a:lnTo>
                  <a:pt x="383018" y="2327910"/>
                </a:lnTo>
                <a:cubicBezTo>
                  <a:pt x="171512" y="2328037"/>
                  <a:pt x="0" y="2154301"/>
                  <a:pt x="0" y="1940052"/>
                </a:cubicBezTo>
                <a:close/>
              </a:path>
            </a:pathLst>
          </a:custGeom>
          <a:solidFill>
            <a:srgbClr val="EEEEEE"/>
          </a:solidFill>
          <a:ln>
            <a:noFill/>
          </a:ln>
        </p:spPr>
        <p:txBody>
          <a:bodyPr spcFirstLastPara="1" wrap="square" lIns="60967" tIns="60967" rIns="60967" bIns="60967" anchor="ctr" anchorCtr="0">
            <a:noAutofit/>
          </a:bodyPr>
          <a:lstStyle/>
          <a:p>
            <a:pPr marL="609585" algn="ctr">
              <a:buClr>
                <a:srgbClr val="000000"/>
              </a:buClr>
              <a:buSzPts val="1400"/>
            </a:pPr>
            <a:r>
              <a:rPr lang="it-IT" sz="1867" b="1">
                <a:solidFill>
                  <a:srgbClr val="000000"/>
                </a:solidFill>
                <a:latin typeface="Roboto"/>
                <a:ea typeface="Roboto"/>
                <a:cs typeface="Roboto"/>
                <a:sym typeface="Roboto"/>
              </a:rPr>
              <a:t>Urban and cultural regeneration</a:t>
            </a:r>
            <a:endParaRPr sz="1867" b="1">
              <a:solidFill>
                <a:srgbClr val="000000"/>
              </a:solidFill>
              <a:latin typeface="Roboto"/>
              <a:ea typeface="Roboto"/>
              <a:cs typeface="Roboto"/>
              <a:sym typeface="Roboto"/>
            </a:endParaRPr>
          </a:p>
        </p:txBody>
      </p:sp>
      <p:sp>
        <p:nvSpPr>
          <p:cNvPr id="409" name="Google Shape;409;g315f6f114c2_1_874"/>
          <p:cNvSpPr/>
          <p:nvPr/>
        </p:nvSpPr>
        <p:spPr>
          <a:xfrm>
            <a:off x="733124" y="3116067"/>
            <a:ext cx="993571" cy="594360"/>
          </a:xfrm>
          <a:custGeom>
            <a:avLst/>
            <a:gdLst/>
            <a:ahLst/>
            <a:cxnLst/>
            <a:rect l="l" t="t" r="r" b="b"/>
            <a:pathLst>
              <a:path w="3205066" h="1981200" extrusionOk="0">
                <a:moveTo>
                  <a:pt x="0" y="330200"/>
                </a:moveTo>
                <a:cubicBezTo>
                  <a:pt x="0" y="147828"/>
                  <a:pt x="145936" y="0"/>
                  <a:pt x="325973" y="0"/>
                </a:cubicBezTo>
                <a:lnTo>
                  <a:pt x="2879093" y="0"/>
                </a:lnTo>
                <a:cubicBezTo>
                  <a:pt x="3059130" y="0"/>
                  <a:pt x="3205066" y="147828"/>
                  <a:pt x="3205066" y="330200"/>
                </a:cubicBezTo>
                <a:lnTo>
                  <a:pt x="3205066" y="1651000"/>
                </a:lnTo>
                <a:cubicBezTo>
                  <a:pt x="3205066" y="1833372"/>
                  <a:pt x="3059130" y="1981200"/>
                  <a:pt x="2879093" y="1981200"/>
                </a:cubicBezTo>
                <a:lnTo>
                  <a:pt x="325973" y="1981200"/>
                </a:lnTo>
                <a:cubicBezTo>
                  <a:pt x="145936" y="1981200"/>
                  <a:pt x="0" y="1833372"/>
                  <a:pt x="0" y="1651000"/>
                </a:cubicBezTo>
                <a:close/>
              </a:path>
            </a:pathLst>
          </a:custGeom>
          <a:solidFill>
            <a:srgbClr val="38761D"/>
          </a:solidFill>
          <a:ln>
            <a:noFill/>
          </a:ln>
        </p:spPr>
        <p:txBody>
          <a:bodyPr spcFirstLastPara="1" wrap="square" lIns="60967" tIns="60967" rIns="60967" bIns="60967" anchor="ctr" anchorCtr="0">
            <a:noAutofit/>
          </a:bodyPr>
          <a:lstStyle/>
          <a:p>
            <a:pPr algn="ctr">
              <a:buClr>
                <a:srgbClr val="000000"/>
              </a:buClr>
              <a:buSzPts val="700"/>
            </a:pPr>
            <a:r>
              <a:rPr lang="it-IT" sz="1867" b="1">
                <a:solidFill>
                  <a:srgbClr val="000000"/>
                </a:solidFill>
                <a:latin typeface="Roboto"/>
                <a:ea typeface="Roboto"/>
                <a:cs typeface="Roboto"/>
                <a:sym typeface="Roboto"/>
              </a:rPr>
              <a:t>2.8.3</a:t>
            </a:r>
            <a:endParaRPr sz="1867" b="1">
              <a:solidFill>
                <a:srgbClr val="000000"/>
              </a:solidFill>
              <a:latin typeface="Roboto"/>
              <a:ea typeface="Roboto"/>
              <a:cs typeface="Roboto"/>
              <a:sym typeface="Roboto"/>
            </a:endParaRPr>
          </a:p>
        </p:txBody>
      </p:sp>
      <p:sp>
        <p:nvSpPr>
          <p:cNvPr id="410" name="Google Shape;410;g315f6f114c2_1_874"/>
          <p:cNvSpPr/>
          <p:nvPr/>
        </p:nvSpPr>
        <p:spPr>
          <a:xfrm>
            <a:off x="1871232" y="3086965"/>
            <a:ext cx="5931600" cy="651851"/>
          </a:xfrm>
          <a:custGeom>
            <a:avLst/>
            <a:gdLst/>
            <a:ahLst/>
            <a:cxnLst/>
            <a:rect l="l" t="t" r="r" b="b"/>
            <a:pathLst>
              <a:path w="10226897" h="2328037" extrusionOk="0">
                <a:moveTo>
                  <a:pt x="0" y="387985"/>
                </a:moveTo>
                <a:cubicBezTo>
                  <a:pt x="0" y="173736"/>
                  <a:pt x="171512" y="0"/>
                  <a:pt x="383018" y="0"/>
                </a:cubicBezTo>
                <a:lnTo>
                  <a:pt x="9843879" y="0"/>
                </a:lnTo>
                <a:cubicBezTo>
                  <a:pt x="10055385" y="0"/>
                  <a:pt x="10226897" y="173736"/>
                  <a:pt x="10226897" y="387985"/>
                </a:cubicBezTo>
                <a:lnTo>
                  <a:pt x="10226897" y="1939925"/>
                </a:lnTo>
                <a:cubicBezTo>
                  <a:pt x="10226897" y="2154174"/>
                  <a:pt x="10055385" y="2327910"/>
                  <a:pt x="9843879" y="2327910"/>
                </a:cubicBezTo>
                <a:lnTo>
                  <a:pt x="383018" y="2327910"/>
                </a:lnTo>
                <a:cubicBezTo>
                  <a:pt x="171512" y="2328037"/>
                  <a:pt x="0" y="2154301"/>
                  <a:pt x="0" y="1940052"/>
                </a:cubicBezTo>
                <a:close/>
              </a:path>
            </a:pathLst>
          </a:custGeom>
          <a:solidFill>
            <a:srgbClr val="EEEEEE"/>
          </a:solidFill>
          <a:ln>
            <a:noFill/>
          </a:ln>
        </p:spPr>
        <p:txBody>
          <a:bodyPr spcFirstLastPara="1" wrap="square" lIns="60967" tIns="60967" rIns="60967" bIns="60967" anchor="ctr" anchorCtr="0">
            <a:noAutofit/>
          </a:bodyPr>
          <a:lstStyle/>
          <a:p>
            <a:pPr marL="609585" algn="ctr">
              <a:buClr>
                <a:srgbClr val="000000"/>
              </a:buClr>
              <a:buSzPts val="1400"/>
            </a:pPr>
            <a:r>
              <a:rPr lang="it-IT" sz="2400" b="1">
                <a:latin typeface="Roboto"/>
                <a:ea typeface="Roboto"/>
                <a:cs typeface="Roboto"/>
                <a:sym typeface="Roboto"/>
              </a:rPr>
              <a:t>Purchase of zero emission of</a:t>
            </a:r>
            <a:endParaRPr sz="2400" b="1">
              <a:latin typeface="Roboto"/>
              <a:ea typeface="Roboto"/>
              <a:cs typeface="Roboto"/>
              <a:sym typeface="Roboto"/>
            </a:endParaRPr>
          </a:p>
          <a:p>
            <a:pPr marL="609585" algn="ctr">
              <a:buClr>
                <a:srgbClr val="000000"/>
              </a:buClr>
              <a:buSzPts val="1400"/>
            </a:pPr>
            <a:r>
              <a:rPr lang="it-IT" sz="2400" b="1">
                <a:latin typeface="Roboto"/>
                <a:ea typeface="Roboto"/>
                <a:cs typeface="Roboto"/>
                <a:sym typeface="Roboto"/>
              </a:rPr>
              <a:t>local public transport means</a:t>
            </a:r>
            <a:endParaRPr sz="1867" b="1">
              <a:solidFill>
                <a:srgbClr val="000000"/>
              </a:solidFill>
              <a:latin typeface="Roboto"/>
              <a:ea typeface="Roboto"/>
              <a:cs typeface="Roboto"/>
              <a:sym typeface="Roboto"/>
            </a:endParaRPr>
          </a:p>
        </p:txBody>
      </p:sp>
      <p:sp>
        <p:nvSpPr>
          <p:cNvPr id="411" name="Google Shape;411;g315f6f114c2_1_874"/>
          <p:cNvSpPr/>
          <p:nvPr/>
        </p:nvSpPr>
        <p:spPr>
          <a:xfrm>
            <a:off x="8010442" y="3086965"/>
            <a:ext cx="1352799" cy="628784"/>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2400">
                <a:latin typeface="Roboto"/>
                <a:ea typeface="Roboto"/>
                <a:cs typeface="Roboto"/>
                <a:sym typeface="Roboto"/>
              </a:rPr>
              <a:t>5,8</a:t>
            </a:r>
            <a:r>
              <a:rPr lang="it-IT" sz="1867">
                <a:solidFill>
                  <a:srgbClr val="000000"/>
                </a:solidFill>
                <a:latin typeface="Roboto"/>
                <a:ea typeface="Roboto"/>
                <a:cs typeface="Roboto"/>
                <a:sym typeface="Roboto"/>
              </a:rPr>
              <a:t> M€</a:t>
            </a:r>
            <a:endParaRPr sz="1867">
              <a:solidFill>
                <a:srgbClr val="000000"/>
              </a:solidFill>
              <a:latin typeface="Roboto"/>
              <a:ea typeface="Roboto"/>
              <a:cs typeface="Roboto"/>
              <a:sym typeface="Roboto"/>
            </a:endParaRPr>
          </a:p>
        </p:txBody>
      </p:sp>
      <p:sp>
        <p:nvSpPr>
          <p:cNvPr id="412" name="Google Shape;412;g315f6f114c2_1_874"/>
          <p:cNvSpPr/>
          <p:nvPr/>
        </p:nvSpPr>
        <p:spPr>
          <a:xfrm>
            <a:off x="9523766" y="3099943"/>
            <a:ext cx="2092119" cy="612661"/>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467">
                <a:latin typeface="Roboto"/>
                <a:ea typeface="Roboto"/>
                <a:cs typeface="Roboto"/>
                <a:sym typeface="Roboto"/>
              </a:rPr>
              <a:t>3</a:t>
            </a:r>
            <a:r>
              <a:rPr lang="it-IT" sz="1467">
                <a:solidFill>
                  <a:srgbClr val="000000"/>
                </a:solidFill>
                <a:latin typeface="Roboto"/>
                <a:ea typeface="Roboto"/>
                <a:cs typeface="Roboto"/>
                <a:sym typeface="Roboto"/>
              </a:rPr>
              <a:t> </a:t>
            </a:r>
            <a:r>
              <a:rPr lang="it-IT" sz="1467">
                <a:solidFill>
                  <a:schemeClr val="dk1"/>
                </a:solidFill>
                <a:latin typeface="Roboto"/>
                <a:ea typeface="Roboto"/>
                <a:cs typeface="Roboto"/>
                <a:sym typeface="Roboto"/>
              </a:rPr>
              <a:t>UA</a:t>
            </a:r>
            <a:r>
              <a:rPr lang="it-IT" sz="1467">
                <a:solidFill>
                  <a:srgbClr val="000000"/>
                </a:solidFill>
                <a:latin typeface="Roboto"/>
                <a:ea typeface="Roboto"/>
                <a:cs typeface="Roboto"/>
                <a:sym typeface="Roboto"/>
              </a:rPr>
              <a:t> (VE, BPU, VR)</a:t>
            </a:r>
            <a:endParaRPr sz="1867">
              <a:solidFill>
                <a:srgbClr val="000000"/>
              </a:solidFill>
              <a:latin typeface="Roboto"/>
              <a:ea typeface="Roboto"/>
              <a:cs typeface="Roboto"/>
              <a:sym typeface="Roboto"/>
            </a:endParaRPr>
          </a:p>
          <a:p>
            <a:pPr algn="ctr">
              <a:buClr>
                <a:srgbClr val="000000"/>
              </a:buClr>
              <a:buSzPts val="700"/>
            </a:pPr>
            <a:r>
              <a:rPr lang="it-IT" sz="1467">
                <a:latin typeface="Roboto"/>
                <a:ea typeface="Roboto"/>
                <a:cs typeface="Roboto"/>
                <a:sym typeface="Roboto"/>
              </a:rPr>
              <a:t>4</a:t>
            </a:r>
            <a:r>
              <a:rPr lang="it-IT" sz="1467">
                <a:solidFill>
                  <a:srgbClr val="000000"/>
                </a:solidFill>
                <a:latin typeface="Roboto"/>
                <a:ea typeface="Roboto"/>
                <a:cs typeface="Roboto"/>
                <a:sym typeface="Roboto"/>
              </a:rPr>
              <a:t> </a:t>
            </a:r>
            <a:r>
              <a:rPr lang="it-IT" sz="1467">
                <a:solidFill>
                  <a:schemeClr val="dk1"/>
                </a:solidFill>
                <a:latin typeface="Roboto"/>
                <a:ea typeface="Roboto"/>
                <a:cs typeface="Roboto"/>
                <a:sym typeface="Roboto"/>
              </a:rPr>
              <a:t>projects</a:t>
            </a:r>
            <a:endParaRPr sz="1467">
              <a:solidFill>
                <a:srgbClr val="000000"/>
              </a:solidFill>
              <a:latin typeface="Roboto"/>
              <a:ea typeface="Roboto"/>
              <a:cs typeface="Roboto"/>
              <a:sym typeface="Roboto"/>
            </a:endParaRPr>
          </a:p>
        </p:txBody>
      </p:sp>
      <p:sp>
        <p:nvSpPr>
          <p:cNvPr id="413" name="Google Shape;413;g315f6f114c2_1_874"/>
          <p:cNvSpPr/>
          <p:nvPr/>
        </p:nvSpPr>
        <p:spPr>
          <a:xfrm>
            <a:off x="8012913" y="3816400"/>
            <a:ext cx="1352799" cy="671777"/>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2400">
                <a:latin typeface="Roboto"/>
                <a:ea typeface="Roboto"/>
                <a:cs typeface="Roboto"/>
                <a:sym typeface="Roboto"/>
              </a:rPr>
              <a:t>1,1 M€</a:t>
            </a:r>
            <a:endParaRPr sz="2400">
              <a:solidFill>
                <a:srgbClr val="000000"/>
              </a:solidFill>
              <a:latin typeface="Roboto"/>
              <a:ea typeface="Roboto"/>
              <a:cs typeface="Roboto"/>
              <a:sym typeface="Roboto"/>
            </a:endParaRPr>
          </a:p>
        </p:txBody>
      </p:sp>
      <p:sp>
        <p:nvSpPr>
          <p:cNvPr id="414" name="Google Shape;414;g315f6f114c2_1_874"/>
          <p:cNvSpPr/>
          <p:nvPr/>
        </p:nvSpPr>
        <p:spPr>
          <a:xfrm>
            <a:off x="9527131" y="3837941"/>
            <a:ext cx="2092119" cy="655655"/>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467">
                <a:solidFill>
                  <a:srgbClr val="000000"/>
                </a:solidFill>
                <a:latin typeface="Roboto"/>
                <a:ea typeface="Roboto"/>
                <a:cs typeface="Roboto"/>
                <a:sym typeface="Roboto"/>
              </a:rPr>
              <a:t>3 </a:t>
            </a:r>
            <a:r>
              <a:rPr lang="it-IT" sz="1467">
                <a:solidFill>
                  <a:schemeClr val="dk1"/>
                </a:solidFill>
                <a:latin typeface="Roboto"/>
                <a:ea typeface="Roboto"/>
                <a:cs typeface="Roboto"/>
                <a:sym typeface="Roboto"/>
              </a:rPr>
              <a:t>UA</a:t>
            </a:r>
            <a:r>
              <a:rPr lang="it-IT" sz="1467">
                <a:solidFill>
                  <a:srgbClr val="000000"/>
                </a:solidFill>
                <a:latin typeface="Roboto"/>
                <a:ea typeface="Roboto"/>
                <a:cs typeface="Roboto"/>
                <a:sym typeface="Roboto"/>
              </a:rPr>
              <a:t> (PD, TV, MTB)</a:t>
            </a:r>
            <a:endParaRPr sz="1867">
              <a:solidFill>
                <a:srgbClr val="000000"/>
              </a:solidFill>
              <a:latin typeface="Roboto"/>
              <a:ea typeface="Roboto"/>
              <a:cs typeface="Roboto"/>
              <a:sym typeface="Roboto"/>
            </a:endParaRPr>
          </a:p>
          <a:p>
            <a:pPr algn="ctr">
              <a:buClr>
                <a:srgbClr val="000000"/>
              </a:buClr>
              <a:buSzPts val="700"/>
            </a:pPr>
            <a:r>
              <a:rPr lang="it-IT" sz="1467">
                <a:latin typeface="Roboto"/>
                <a:ea typeface="Roboto"/>
                <a:cs typeface="Roboto"/>
                <a:sym typeface="Roboto"/>
              </a:rPr>
              <a:t>4</a:t>
            </a:r>
            <a:r>
              <a:rPr lang="it-IT" sz="1467">
                <a:solidFill>
                  <a:srgbClr val="000000"/>
                </a:solidFill>
                <a:latin typeface="Roboto"/>
                <a:ea typeface="Roboto"/>
                <a:cs typeface="Roboto"/>
                <a:sym typeface="Roboto"/>
              </a:rPr>
              <a:t> </a:t>
            </a:r>
            <a:r>
              <a:rPr lang="it-IT" sz="1467">
                <a:solidFill>
                  <a:schemeClr val="dk1"/>
                </a:solidFill>
                <a:latin typeface="Roboto"/>
                <a:ea typeface="Roboto"/>
                <a:cs typeface="Roboto"/>
                <a:sym typeface="Roboto"/>
              </a:rPr>
              <a:t>projects</a:t>
            </a:r>
            <a:endParaRPr sz="1467">
              <a:solidFill>
                <a:srgbClr val="000000"/>
              </a:solidFill>
              <a:latin typeface="Roboto"/>
              <a:ea typeface="Roboto"/>
              <a:cs typeface="Roboto"/>
              <a:sym typeface="Roboto"/>
            </a:endParaRPr>
          </a:p>
        </p:txBody>
      </p:sp>
      <p:sp>
        <p:nvSpPr>
          <p:cNvPr id="415" name="Google Shape;415;g315f6f114c2_1_874"/>
          <p:cNvSpPr/>
          <p:nvPr/>
        </p:nvSpPr>
        <p:spPr>
          <a:xfrm>
            <a:off x="8012913" y="4585810"/>
            <a:ext cx="1352799" cy="704023"/>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2400">
                <a:latin typeface="Roboto"/>
                <a:ea typeface="Roboto"/>
                <a:cs typeface="Roboto"/>
                <a:sym typeface="Roboto"/>
              </a:rPr>
              <a:t>12,63</a:t>
            </a:r>
            <a:r>
              <a:rPr lang="it-IT" sz="1867">
                <a:solidFill>
                  <a:srgbClr val="000000"/>
                </a:solidFill>
                <a:latin typeface="Roboto"/>
                <a:ea typeface="Roboto"/>
                <a:cs typeface="Roboto"/>
                <a:sym typeface="Roboto"/>
              </a:rPr>
              <a:t> M€</a:t>
            </a:r>
            <a:endParaRPr sz="1867">
              <a:solidFill>
                <a:srgbClr val="000000"/>
              </a:solidFill>
              <a:latin typeface="Roboto"/>
              <a:ea typeface="Roboto"/>
              <a:cs typeface="Roboto"/>
              <a:sym typeface="Roboto"/>
            </a:endParaRPr>
          </a:p>
        </p:txBody>
      </p:sp>
      <p:sp>
        <p:nvSpPr>
          <p:cNvPr id="416" name="Google Shape;416;g315f6f114c2_1_874"/>
          <p:cNvSpPr/>
          <p:nvPr/>
        </p:nvSpPr>
        <p:spPr>
          <a:xfrm>
            <a:off x="9523766" y="4585809"/>
            <a:ext cx="2092119" cy="714771"/>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467">
                <a:latin typeface="Roboto"/>
                <a:ea typeface="Roboto"/>
                <a:cs typeface="Roboto"/>
                <a:sym typeface="Roboto"/>
              </a:rPr>
              <a:t>7</a:t>
            </a:r>
            <a:r>
              <a:rPr lang="it-IT" sz="1467">
                <a:solidFill>
                  <a:srgbClr val="000000"/>
                </a:solidFill>
                <a:latin typeface="Roboto"/>
                <a:ea typeface="Roboto"/>
                <a:cs typeface="Roboto"/>
                <a:sym typeface="Roboto"/>
              </a:rPr>
              <a:t> </a:t>
            </a:r>
            <a:r>
              <a:rPr lang="it-IT" sz="1467">
                <a:solidFill>
                  <a:schemeClr val="dk1"/>
                </a:solidFill>
                <a:latin typeface="Roboto"/>
                <a:ea typeface="Roboto"/>
                <a:cs typeface="Roboto"/>
                <a:sym typeface="Roboto"/>
              </a:rPr>
              <a:t>UA</a:t>
            </a:r>
            <a:r>
              <a:rPr lang="it-IT" sz="1467">
                <a:solidFill>
                  <a:srgbClr val="000000"/>
                </a:solidFill>
                <a:latin typeface="Roboto"/>
                <a:ea typeface="Roboto"/>
                <a:cs typeface="Roboto"/>
                <a:sym typeface="Roboto"/>
              </a:rPr>
              <a:t> (BPU, CON, MTB, PD, PMT, VI)</a:t>
            </a:r>
            <a:endParaRPr sz="1867">
              <a:solidFill>
                <a:srgbClr val="000000"/>
              </a:solidFill>
              <a:latin typeface="Roboto"/>
              <a:ea typeface="Roboto"/>
              <a:cs typeface="Roboto"/>
              <a:sym typeface="Roboto"/>
            </a:endParaRPr>
          </a:p>
          <a:p>
            <a:pPr algn="ctr">
              <a:buClr>
                <a:srgbClr val="000000"/>
              </a:buClr>
              <a:buSzPts val="700"/>
            </a:pPr>
            <a:r>
              <a:rPr lang="it-IT" sz="1467">
                <a:solidFill>
                  <a:srgbClr val="000000"/>
                </a:solidFill>
                <a:latin typeface="Roboto"/>
                <a:ea typeface="Roboto"/>
                <a:cs typeface="Roboto"/>
                <a:sym typeface="Roboto"/>
              </a:rPr>
              <a:t>1</a:t>
            </a:r>
            <a:r>
              <a:rPr lang="it-IT" sz="1467">
                <a:latin typeface="Roboto"/>
                <a:ea typeface="Roboto"/>
                <a:cs typeface="Roboto"/>
                <a:sym typeface="Roboto"/>
              </a:rPr>
              <a:t>3</a:t>
            </a:r>
            <a:r>
              <a:rPr lang="it-IT" sz="1467">
                <a:solidFill>
                  <a:srgbClr val="000000"/>
                </a:solidFill>
                <a:latin typeface="Roboto"/>
                <a:ea typeface="Roboto"/>
                <a:cs typeface="Roboto"/>
                <a:sym typeface="Roboto"/>
              </a:rPr>
              <a:t> </a:t>
            </a:r>
            <a:r>
              <a:rPr lang="it-IT" sz="1467">
                <a:solidFill>
                  <a:schemeClr val="dk1"/>
                </a:solidFill>
                <a:latin typeface="Roboto"/>
                <a:ea typeface="Roboto"/>
                <a:cs typeface="Roboto"/>
                <a:sym typeface="Roboto"/>
              </a:rPr>
              <a:t>projects</a:t>
            </a:r>
            <a:endParaRPr sz="1467">
              <a:solidFill>
                <a:srgbClr val="000000"/>
              </a:solidFill>
              <a:latin typeface="Roboto"/>
              <a:ea typeface="Roboto"/>
              <a:cs typeface="Roboto"/>
              <a:sym typeface="Roboto"/>
            </a:endParaRPr>
          </a:p>
        </p:txBody>
      </p:sp>
      <p:sp>
        <p:nvSpPr>
          <p:cNvPr id="417" name="Google Shape;417;g315f6f114c2_1_874"/>
          <p:cNvSpPr/>
          <p:nvPr/>
        </p:nvSpPr>
        <p:spPr>
          <a:xfrm>
            <a:off x="8012913" y="5388995"/>
            <a:ext cx="1352799" cy="634157"/>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600">
                <a:solidFill>
                  <a:srgbClr val="000000"/>
                </a:solidFill>
                <a:latin typeface="Roboto"/>
                <a:ea typeface="Roboto"/>
                <a:cs typeface="Roboto"/>
                <a:sym typeface="Roboto"/>
              </a:rPr>
              <a:t>560.000 euro</a:t>
            </a:r>
            <a:endParaRPr sz="1600">
              <a:solidFill>
                <a:srgbClr val="000000"/>
              </a:solidFill>
              <a:latin typeface="Roboto"/>
              <a:ea typeface="Roboto"/>
              <a:cs typeface="Roboto"/>
              <a:sym typeface="Roboto"/>
            </a:endParaRPr>
          </a:p>
        </p:txBody>
      </p:sp>
      <p:sp>
        <p:nvSpPr>
          <p:cNvPr id="418" name="Google Shape;418;g315f6f114c2_1_874"/>
          <p:cNvSpPr/>
          <p:nvPr/>
        </p:nvSpPr>
        <p:spPr>
          <a:xfrm>
            <a:off x="9523766" y="5388994"/>
            <a:ext cx="2092119" cy="634157"/>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467">
                <a:solidFill>
                  <a:srgbClr val="000000"/>
                </a:solidFill>
                <a:latin typeface="Roboto"/>
                <a:ea typeface="Roboto"/>
                <a:cs typeface="Roboto"/>
                <a:sym typeface="Roboto"/>
              </a:rPr>
              <a:t>2 </a:t>
            </a:r>
            <a:r>
              <a:rPr lang="it-IT" sz="1467">
                <a:solidFill>
                  <a:schemeClr val="dk1"/>
                </a:solidFill>
                <a:latin typeface="Roboto"/>
                <a:ea typeface="Roboto"/>
                <a:cs typeface="Roboto"/>
                <a:sym typeface="Roboto"/>
              </a:rPr>
              <a:t>UA</a:t>
            </a:r>
            <a:r>
              <a:rPr lang="it-IT" sz="1467">
                <a:solidFill>
                  <a:srgbClr val="000000"/>
                </a:solidFill>
                <a:latin typeface="Roboto"/>
                <a:ea typeface="Roboto"/>
                <a:cs typeface="Roboto"/>
                <a:sym typeface="Roboto"/>
              </a:rPr>
              <a:t> (PD, TV)</a:t>
            </a:r>
            <a:endParaRPr sz="1867">
              <a:solidFill>
                <a:srgbClr val="000000"/>
              </a:solidFill>
              <a:latin typeface="Roboto"/>
              <a:ea typeface="Roboto"/>
              <a:cs typeface="Roboto"/>
              <a:sym typeface="Roboto"/>
            </a:endParaRPr>
          </a:p>
          <a:p>
            <a:pPr algn="ctr">
              <a:buClr>
                <a:srgbClr val="000000"/>
              </a:buClr>
              <a:buSzPts val="700"/>
            </a:pPr>
            <a:r>
              <a:rPr lang="it-IT" sz="1467">
                <a:solidFill>
                  <a:srgbClr val="000000"/>
                </a:solidFill>
                <a:latin typeface="Roboto"/>
                <a:ea typeface="Roboto"/>
                <a:cs typeface="Roboto"/>
                <a:sym typeface="Roboto"/>
              </a:rPr>
              <a:t>2 </a:t>
            </a:r>
            <a:r>
              <a:rPr lang="it-IT" sz="1467">
                <a:solidFill>
                  <a:schemeClr val="dk1"/>
                </a:solidFill>
                <a:latin typeface="Roboto"/>
                <a:ea typeface="Roboto"/>
                <a:cs typeface="Roboto"/>
                <a:sym typeface="Roboto"/>
              </a:rPr>
              <a:t>projects</a:t>
            </a:r>
            <a:endParaRPr sz="1467">
              <a:solidFill>
                <a:srgbClr val="000000"/>
              </a:solidFill>
              <a:latin typeface="Roboto"/>
              <a:ea typeface="Roboto"/>
              <a:cs typeface="Roboto"/>
              <a:sym typeface="Roboto"/>
            </a:endParaRPr>
          </a:p>
        </p:txBody>
      </p:sp>
      <p:sp>
        <p:nvSpPr>
          <p:cNvPr id="419" name="Google Shape;419;g315f6f114c2_1_874"/>
          <p:cNvSpPr/>
          <p:nvPr/>
        </p:nvSpPr>
        <p:spPr>
          <a:xfrm>
            <a:off x="8028293" y="6108830"/>
            <a:ext cx="1352799" cy="634157"/>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867">
                <a:solidFill>
                  <a:srgbClr val="000000"/>
                </a:solidFill>
                <a:latin typeface="Roboto"/>
                <a:ea typeface="Roboto"/>
                <a:cs typeface="Roboto"/>
                <a:sym typeface="Roboto"/>
              </a:rPr>
              <a:t>3,56 M€</a:t>
            </a:r>
            <a:endParaRPr sz="1867">
              <a:solidFill>
                <a:srgbClr val="000000"/>
              </a:solidFill>
              <a:latin typeface="Roboto"/>
              <a:ea typeface="Roboto"/>
              <a:cs typeface="Roboto"/>
              <a:sym typeface="Roboto"/>
            </a:endParaRPr>
          </a:p>
        </p:txBody>
      </p:sp>
      <p:sp>
        <p:nvSpPr>
          <p:cNvPr id="420" name="Google Shape;420;g315f6f114c2_1_874"/>
          <p:cNvSpPr/>
          <p:nvPr/>
        </p:nvSpPr>
        <p:spPr>
          <a:xfrm>
            <a:off x="9528986" y="6098668"/>
            <a:ext cx="2092119" cy="634157"/>
          </a:xfrm>
          <a:custGeom>
            <a:avLst/>
            <a:gdLst/>
            <a:ahLst/>
            <a:cxnLst/>
            <a:rect l="l" t="t" r="r" b="b"/>
            <a:pathLst>
              <a:path w="4719066" h="1612265" extrusionOk="0">
                <a:moveTo>
                  <a:pt x="0" y="268732"/>
                </a:moveTo>
                <a:cubicBezTo>
                  <a:pt x="0" y="120269"/>
                  <a:pt x="120269" y="0"/>
                  <a:pt x="268732" y="0"/>
                </a:cubicBezTo>
                <a:lnTo>
                  <a:pt x="4450334" y="0"/>
                </a:lnTo>
                <a:cubicBezTo>
                  <a:pt x="4598797" y="0"/>
                  <a:pt x="4719066" y="120269"/>
                  <a:pt x="4719066" y="268732"/>
                </a:cubicBezTo>
                <a:lnTo>
                  <a:pt x="4719066" y="1343533"/>
                </a:lnTo>
                <a:cubicBezTo>
                  <a:pt x="4719066" y="1491996"/>
                  <a:pt x="4598797" y="1612265"/>
                  <a:pt x="4450334" y="1612265"/>
                </a:cubicBezTo>
                <a:lnTo>
                  <a:pt x="268732" y="1612265"/>
                </a:lnTo>
                <a:cubicBezTo>
                  <a:pt x="120269" y="1612138"/>
                  <a:pt x="0" y="1491869"/>
                  <a:pt x="0" y="1343533"/>
                </a:cubicBezTo>
                <a:close/>
              </a:path>
            </a:pathLst>
          </a:custGeom>
          <a:solidFill>
            <a:srgbClr val="E6B8AF">
              <a:alpha val="49803"/>
            </a:srgbClr>
          </a:solidFill>
          <a:ln>
            <a:noFill/>
          </a:ln>
        </p:spPr>
        <p:txBody>
          <a:bodyPr spcFirstLastPara="1" wrap="square" lIns="60967" tIns="60967" rIns="60967" bIns="60967" anchor="ctr" anchorCtr="0">
            <a:noAutofit/>
          </a:bodyPr>
          <a:lstStyle/>
          <a:p>
            <a:pPr algn="ctr">
              <a:buClr>
                <a:srgbClr val="000000"/>
              </a:buClr>
              <a:buSzPts val="700"/>
            </a:pPr>
            <a:r>
              <a:rPr lang="it-IT" sz="1467">
                <a:solidFill>
                  <a:srgbClr val="000000"/>
                </a:solidFill>
                <a:latin typeface="Roboto"/>
                <a:ea typeface="Roboto"/>
                <a:cs typeface="Roboto"/>
                <a:sym typeface="Roboto"/>
              </a:rPr>
              <a:t>8 </a:t>
            </a:r>
            <a:r>
              <a:rPr lang="it-IT" sz="1467">
                <a:solidFill>
                  <a:schemeClr val="dk1"/>
                </a:solidFill>
                <a:latin typeface="Roboto"/>
                <a:ea typeface="Roboto"/>
                <a:cs typeface="Roboto"/>
                <a:sym typeface="Roboto"/>
              </a:rPr>
              <a:t>UA</a:t>
            </a:r>
            <a:r>
              <a:rPr lang="it-IT" sz="1467">
                <a:solidFill>
                  <a:srgbClr val="000000"/>
                </a:solidFill>
                <a:latin typeface="Roboto"/>
                <a:ea typeface="Roboto"/>
                <a:cs typeface="Roboto"/>
                <a:sym typeface="Roboto"/>
              </a:rPr>
              <a:t> (BL, CON, MTB, PD, PMT,RO, VR, VI)</a:t>
            </a:r>
            <a:endParaRPr sz="1867">
              <a:solidFill>
                <a:srgbClr val="000000"/>
              </a:solidFill>
              <a:latin typeface="Roboto"/>
              <a:ea typeface="Roboto"/>
              <a:cs typeface="Roboto"/>
              <a:sym typeface="Roboto"/>
            </a:endParaRPr>
          </a:p>
          <a:p>
            <a:pPr algn="ctr">
              <a:buClr>
                <a:srgbClr val="000000"/>
              </a:buClr>
              <a:buSzPts val="700"/>
            </a:pPr>
            <a:r>
              <a:rPr lang="it-IT" sz="1467">
                <a:solidFill>
                  <a:srgbClr val="000000"/>
                </a:solidFill>
                <a:latin typeface="Roboto"/>
                <a:ea typeface="Roboto"/>
                <a:cs typeface="Roboto"/>
                <a:sym typeface="Roboto"/>
              </a:rPr>
              <a:t>10 </a:t>
            </a:r>
            <a:r>
              <a:rPr lang="it-IT" sz="1467">
                <a:solidFill>
                  <a:schemeClr val="dk1"/>
                </a:solidFill>
                <a:latin typeface="Roboto"/>
                <a:ea typeface="Roboto"/>
                <a:cs typeface="Roboto"/>
                <a:sym typeface="Roboto"/>
              </a:rPr>
              <a:t>projects</a:t>
            </a:r>
            <a:endParaRPr sz="1467">
              <a:solidFill>
                <a:srgbClr val="000000"/>
              </a:solidFill>
              <a:latin typeface="Roboto"/>
              <a:ea typeface="Roboto"/>
              <a:cs typeface="Roboto"/>
              <a:sym typeface="Roboto"/>
            </a:endParaRPr>
          </a:p>
        </p:txBody>
      </p:sp>
      <p:sp>
        <p:nvSpPr>
          <p:cNvPr id="421" name="Google Shape;421;g315f6f114c2_1_874"/>
          <p:cNvSpPr/>
          <p:nvPr/>
        </p:nvSpPr>
        <p:spPr>
          <a:xfrm>
            <a:off x="667051" y="1135451"/>
            <a:ext cx="10857909" cy="406528"/>
          </a:xfrm>
          <a:custGeom>
            <a:avLst/>
            <a:gdLst/>
            <a:ahLst/>
            <a:cxnLst/>
            <a:rect l="l" t="t" r="r" b="b"/>
            <a:pathLst>
              <a:path w="21430083" h="813056" extrusionOk="0">
                <a:moveTo>
                  <a:pt x="0" y="135509"/>
                </a:moveTo>
                <a:cubicBezTo>
                  <a:pt x="0" y="60630"/>
                  <a:pt x="54412" y="0"/>
                  <a:pt x="121613" y="0"/>
                </a:cubicBezTo>
                <a:lnTo>
                  <a:pt x="21308470" y="0"/>
                </a:lnTo>
                <a:cubicBezTo>
                  <a:pt x="21375670" y="0"/>
                  <a:pt x="21430083" y="60630"/>
                  <a:pt x="21430083" y="135509"/>
                </a:cubicBezTo>
                <a:lnTo>
                  <a:pt x="21430083" y="677547"/>
                </a:lnTo>
                <a:cubicBezTo>
                  <a:pt x="21430083" y="752427"/>
                  <a:pt x="21375670" y="813056"/>
                  <a:pt x="21308470" y="813056"/>
                </a:cubicBezTo>
                <a:lnTo>
                  <a:pt x="121613" y="813056"/>
                </a:lnTo>
                <a:cubicBezTo>
                  <a:pt x="54412" y="813056"/>
                  <a:pt x="0" y="752427"/>
                  <a:pt x="0" y="677547"/>
                </a:cubicBezTo>
                <a:close/>
              </a:path>
            </a:pathLst>
          </a:custGeom>
          <a:solidFill>
            <a:srgbClr val="A61C00"/>
          </a:solidFill>
          <a:ln>
            <a:noFill/>
          </a:ln>
        </p:spPr>
        <p:txBody>
          <a:bodyPr spcFirstLastPara="1" wrap="square" lIns="60967" tIns="60967" rIns="60967" bIns="60967" anchor="ctr" anchorCtr="0">
            <a:noAutofit/>
          </a:bodyPr>
          <a:lstStyle/>
          <a:p>
            <a:pPr algn="ctr">
              <a:lnSpc>
                <a:spcPct val="120000"/>
              </a:lnSpc>
              <a:buClr>
                <a:schemeClr val="dk1"/>
              </a:buClr>
              <a:buSzPts val="1400"/>
            </a:pPr>
            <a:r>
              <a:rPr lang="it-IT" sz="2400" b="1">
                <a:solidFill>
                  <a:schemeClr val="lt1"/>
                </a:solidFill>
                <a:latin typeface="Roboto"/>
                <a:ea typeface="Roboto"/>
                <a:cs typeface="Roboto"/>
                <a:sym typeface="Roboto"/>
              </a:rPr>
              <a:t>Calls for projects</a:t>
            </a:r>
            <a:r>
              <a:rPr lang="it-IT" sz="1867" b="1">
                <a:solidFill>
                  <a:schemeClr val="lt1"/>
                </a:solidFill>
                <a:latin typeface="Roboto"/>
                <a:ea typeface="Roboto"/>
                <a:cs typeface="Roboto"/>
                <a:sym typeface="Roboto"/>
              </a:rPr>
              <a:t> </a:t>
            </a:r>
            <a:r>
              <a:rPr lang="it-IT" sz="2400" b="1">
                <a:solidFill>
                  <a:schemeClr val="lt1"/>
                </a:solidFill>
                <a:latin typeface="Roboto"/>
                <a:ea typeface="Roboto"/>
                <a:cs typeface="Roboto"/>
                <a:sym typeface="Roboto"/>
              </a:rPr>
              <a:t>RP</a:t>
            </a:r>
            <a:r>
              <a:rPr lang="it-IT" sz="1867" b="1">
                <a:solidFill>
                  <a:schemeClr val="lt1"/>
                </a:solidFill>
                <a:latin typeface="Roboto"/>
                <a:ea typeface="Roboto"/>
                <a:cs typeface="Roboto"/>
                <a:sym typeface="Roboto"/>
              </a:rPr>
              <a:t> </a:t>
            </a:r>
            <a:r>
              <a:rPr lang="it-IT" sz="2400" b="1">
                <a:solidFill>
                  <a:schemeClr val="lt1"/>
                </a:solidFill>
                <a:latin typeface="Roboto"/>
                <a:ea typeface="Roboto"/>
                <a:cs typeface="Roboto"/>
                <a:sym typeface="Roboto"/>
              </a:rPr>
              <a:t>ERDF</a:t>
            </a:r>
            <a:r>
              <a:rPr lang="it-IT" sz="1867" b="1">
                <a:solidFill>
                  <a:schemeClr val="lt1"/>
                </a:solidFill>
                <a:latin typeface="Roboto"/>
                <a:ea typeface="Roboto"/>
                <a:cs typeface="Roboto"/>
                <a:sym typeface="Roboto"/>
              </a:rPr>
              <a:t> 2021-2027 for Urban Areas</a:t>
            </a:r>
            <a:endParaRPr sz="933">
              <a:solidFill>
                <a:srgbClr val="000000"/>
              </a:solidFill>
              <a:latin typeface="Roboto"/>
              <a:ea typeface="Roboto"/>
              <a:cs typeface="Roboto"/>
              <a:sym typeface="Roboto"/>
            </a:endParaRPr>
          </a:p>
        </p:txBody>
      </p:sp>
      <p:sp>
        <p:nvSpPr>
          <p:cNvPr id="422" name="Google Shape;422;g315f6f114c2_1_874"/>
          <p:cNvSpPr/>
          <p:nvPr/>
        </p:nvSpPr>
        <p:spPr>
          <a:xfrm>
            <a:off x="133933" y="78633"/>
            <a:ext cx="11771600" cy="930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300"/>
            </a:pPr>
            <a:r>
              <a:rPr lang="it-IT" sz="2667" dirty="0" err="1">
                <a:solidFill>
                  <a:schemeClr val="dk1"/>
                </a:solidFill>
                <a:latin typeface="Roboto"/>
                <a:ea typeface="Roboto"/>
                <a:cs typeface="Roboto"/>
                <a:sym typeface="Roboto"/>
              </a:rPr>
              <a:t>Implementation</a:t>
            </a:r>
            <a:r>
              <a:rPr lang="it-IT" sz="2667" dirty="0">
                <a:solidFill>
                  <a:schemeClr val="dk1"/>
                </a:solidFill>
                <a:latin typeface="Roboto"/>
                <a:ea typeface="Roboto"/>
                <a:cs typeface="Roboto"/>
                <a:sym typeface="Roboto"/>
              </a:rPr>
              <a:t> of SUDIS </a:t>
            </a:r>
            <a:r>
              <a:rPr lang="it-IT" sz="2667" dirty="0" err="1">
                <a:solidFill>
                  <a:schemeClr val="dk1"/>
                </a:solidFill>
                <a:latin typeface="Roboto"/>
                <a:ea typeface="Roboto"/>
                <a:cs typeface="Roboto"/>
                <a:sym typeface="Roboto"/>
              </a:rPr>
              <a:t>until</a:t>
            </a:r>
            <a:r>
              <a:rPr lang="it-IT" sz="2667">
                <a:solidFill>
                  <a:schemeClr val="dk1"/>
                </a:solidFill>
                <a:latin typeface="Roboto"/>
                <a:ea typeface="Roboto"/>
                <a:cs typeface="Roboto"/>
                <a:sym typeface="Roboto"/>
              </a:rPr>
              <a:t> 22/11/2024</a:t>
            </a:r>
            <a:endParaRPr sz="3067" dirty="0">
              <a:solidFill>
                <a:schemeClr val="dk1"/>
              </a:solidFill>
              <a:highlight>
                <a:srgbClr val="FFF441"/>
              </a:highlight>
              <a:latin typeface="Roboto"/>
              <a:ea typeface="Roboto"/>
              <a:cs typeface="Roboto"/>
              <a:sym typeface="Roboto"/>
            </a:endParaRPr>
          </a:p>
        </p:txBody>
      </p:sp>
      <p:sp>
        <p:nvSpPr>
          <p:cNvPr id="423" name="Google Shape;423;g315f6f114c2_1_874"/>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sp>
        <p:nvSpPr>
          <p:cNvPr id="424" name="Google Shape;424;g315f6f114c2_1_874"/>
          <p:cNvSpPr txBox="1">
            <a:spLocks noGrp="1"/>
          </p:cNvSpPr>
          <p:nvPr>
            <p:ph type="sldNum" idx="12"/>
          </p:nvPr>
        </p:nvSpPr>
        <p:spPr>
          <a:xfrm>
            <a:off x="336145" y="270968"/>
            <a:ext cx="731600" cy="524800"/>
          </a:xfrm>
          <a:prstGeom prst="rect">
            <a:avLst/>
          </a:prstGeom>
          <a:noFill/>
          <a:ln>
            <a:noFill/>
          </a:ln>
        </p:spPr>
        <p:txBody>
          <a:bodyPr spcFirstLastPara="1" wrap="square" lIns="121900" tIns="121900" rIns="121900" bIns="121900" anchor="t" anchorCtr="0">
            <a:normAutofit/>
          </a:bodyPr>
          <a:lstStyle/>
          <a:p>
            <a:pPr>
              <a:buSzPts val="1000"/>
            </a:pPr>
            <a:fld id="{00000000-1234-1234-1234-123412341234}" type="slidenum">
              <a:rPr lang="it-IT" sz="1733" b="1">
                <a:solidFill>
                  <a:schemeClr val="lt1"/>
                </a:solidFill>
              </a:rPr>
              <a:pPr>
                <a:buSzPts val="1000"/>
              </a:pPr>
              <a:t>35</a:t>
            </a:fld>
            <a:endParaRPr sz="1733" b="1">
              <a:solidFill>
                <a:schemeClr val="lt1"/>
              </a:solidFill>
            </a:endParaRPr>
          </a:p>
        </p:txBody>
      </p:sp>
    </p:spTree>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15f6f114c2_1_200"/>
          <p:cNvSpPr/>
          <p:nvPr/>
        </p:nvSpPr>
        <p:spPr>
          <a:xfrm>
            <a:off x="7019108" y="1100667"/>
            <a:ext cx="4944400" cy="4204400"/>
          </a:xfrm>
          <a:prstGeom prst="roundRect">
            <a:avLst>
              <a:gd name="adj" fmla="val 16667"/>
            </a:avLst>
          </a:prstGeom>
          <a:solidFill>
            <a:schemeClr val="lt1"/>
          </a:solidFill>
          <a:ln w="9525" cap="flat" cmpd="sng">
            <a:solidFill>
              <a:srgbClr val="00A19A"/>
            </a:solidFill>
            <a:prstDash val="solid"/>
            <a:round/>
            <a:headEnd type="none" w="sm" len="sm"/>
            <a:tailEnd type="none" w="sm" len="sm"/>
          </a:ln>
        </p:spPr>
        <p:txBody>
          <a:bodyPr spcFirstLastPara="1" wrap="square" lIns="121900" tIns="121900" rIns="121900" bIns="121900" anchor="ctr" anchorCtr="0">
            <a:noAutofit/>
          </a:bodyPr>
          <a:lstStyle/>
          <a:p>
            <a:pPr marR="303106">
              <a:buClr>
                <a:srgbClr val="000000"/>
              </a:buClr>
              <a:buSzPts val="1800"/>
            </a:pPr>
            <a:endParaRPr sz="2400">
              <a:solidFill>
                <a:srgbClr val="000000"/>
              </a:solidFill>
              <a:latin typeface="Roboto"/>
              <a:ea typeface="Roboto"/>
              <a:cs typeface="Roboto"/>
              <a:sym typeface="Roboto"/>
            </a:endParaRPr>
          </a:p>
          <a:p>
            <a:pPr marR="303106">
              <a:buClr>
                <a:srgbClr val="000000"/>
              </a:buClr>
              <a:buSzPts val="1800"/>
            </a:pPr>
            <a:r>
              <a:rPr lang="it-IT" sz="2400">
                <a:solidFill>
                  <a:srgbClr val="000000"/>
                </a:solidFill>
                <a:latin typeface="Roboto"/>
                <a:ea typeface="Roboto"/>
                <a:cs typeface="Roboto"/>
                <a:sym typeface="Roboto"/>
              </a:rPr>
              <a:t>“Verso il Veneto 2030” home page </a:t>
            </a:r>
            <a:endParaRPr sz="1867">
              <a:solidFill>
                <a:srgbClr val="000000"/>
              </a:solidFill>
              <a:latin typeface="Arial"/>
              <a:ea typeface="Arial"/>
              <a:cs typeface="Arial"/>
              <a:sym typeface="Arial"/>
            </a:endParaRPr>
          </a:p>
          <a:p>
            <a:pPr marR="303106">
              <a:buClr>
                <a:srgbClr val="000000"/>
              </a:buClr>
              <a:buSzPts val="1800"/>
            </a:pPr>
            <a:r>
              <a:rPr lang="it-IT" sz="2400" u="sng">
                <a:solidFill>
                  <a:schemeClr val="hlink"/>
                </a:solidFill>
                <a:latin typeface="Roboto"/>
                <a:ea typeface="Roboto"/>
                <a:cs typeface="Roboto"/>
                <a:sym typeface="Roboto"/>
                <a:hlinkClick r:id="rId3"/>
              </a:rPr>
              <a:t>https://programmazione-ue-2021-2027.regione.veneto.it/</a:t>
            </a:r>
            <a:endParaRPr sz="2400" u="sng">
              <a:solidFill>
                <a:schemeClr val="hlink"/>
              </a:solidFill>
              <a:latin typeface="Roboto"/>
              <a:ea typeface="Roboto"/>
              <a:cs typeface="Roboto"/>
              <a:sym typeface="Roboto"/>
            </a:endParaRPr>
          </a:p>
          <a:p>
            <a:pPr marR="303106">
              <a:buClr>
                <a:srgbClr val="000000"/>
              </a:buClr>
              <a:buSzPts val="1800"/>
            </a:pPr>
            <a:endParaRPr sz="2400" u="sng">
              <a:solidFill>
                <a:schemeClr val="hlink"/>
              </a:solidFill>
              <a:latin typeface="Roboto"/>
              <a:ea typeface="Roboto"/>
              <a:cs typeface="Roboto"/>
              <a:sym typeface="Roboto"/>
              <a:hlinkClick r:id="rId3"/>
            </a:endParaRPr>
          </a:p>
          <a:p>
            <a:pPr marR="303106">
              <a:buClr>
                <a:srgbClr val="000000"/>
              </a:buClr>
              <a:buSzPts val="1600"/>
            </a:pPr>
            <a:r>
              <a:rPr lang="it-IT" sz="2133">
                <a:solidFill>
                  <a:srgbClr val="000000"/>
                </a:solidFill>
                <a:latin typeface="Roboto"/>
                <a:ea typeface="Roboto"/>
                <a:cs typeface="Roboto"/>
                <a:sym typeface="Roboto"/>
              </a:rPr>
              <a:t>Sviluppo Urbano Sostenibile </a:t>
            </a:r>
            <a:r>
              <a:rPr lang="it-IT" sz="2133" u="sng">
                <a:solidFill>
                  <a:schemeClr val="hlink"/>
                </a:solidFill>
                <a:latin typeface="Roboto"/>
                <a:ea typeface="Roboto"/>
                <a:cs typeface="Roboto"/>
                <a:sym typeface="Roboto"/>
                <a:hlinkClick r:id="rId3"/>
              </a:rPr>
              <a:t>https://www.regione.veneto.it/web/programmi-comunitari/sviluppo-urbano-sostenibile-21-27</a:t>
            </a:r>
            <a:endParaRPr sz="2133" u="sng">
              <a:solidFill>
                <a:schemeClr val="hlink"/>
              </a:solidFill>
              <a:latin typeface="Roboto"/>
              <a:ea typeface="Roboto"/>
              <a:cs typeface="Roboto"/>
              <a:sym typeface="Roboto"/>
              <a:hlinkClick r:id="rId3"/>
            </a:endParaRPr>
          </a:p>
        </p:txBody>
      </p:sp>
      <p:pic>
        <p:nvPicPr>
          <p:cNvPr id="445" name="Google Shape;445;g315f6f114c2_1_200"/>
          <p:cNvPicPr preferRelativeResize="0"/>
          <p:nvPr/>
        </p:nvPicPr>
        <p:blipFill rotWithShape="1">
          <a:blip r:embed="rId4">
            <a:alphaModFix/>
          </a:blip>
          <a:srcRect/>
          <a:stretch/>
        </p:blipFill>
        <p:spPr>
          <a:xfrm>
            <a:off x="10928539" y="4821747"/>
            <a:ext cx="1228627" cy="1195421"/>
          </a:xfrm>
          <a:prstGeom prst="rect">
            <a:avLst/>
          </a:prstGeom>
          <a:noFill/>
          <a:ln>
            <a:noFill/>
          </a:ln>
        </p:spPr>
      </p:pic>
      <p:sp>
        <p:nvSpPr>
          <p:cNvPr id="446" name="Google Shape;446;g315f6f114c2_1_200"/>
          <p:cNvSpPr/>
          <p:nvPr/>
        </p:nvSpPr>
        <p:spPr>
          <a:xfrm>
            <a:off x="257000" y="5382233"/>
            <a:ext cx="534800" cy="32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nvGrpSpPr>
          <p:cNvPr id="447" name="Google Shape;447;g315f6f114c2_1_200"/>
          <p:cNvGrpSpPr/>
          <p:nvPr/>
        </p:nvGrpSpPr>
        <p:grpSpPr>
          <a:xfrm>
            <a:off x="210207" y="1159579"/>
            <a:ext cx="6712599" cy="4454867"/>
            <a:chOff x="365759" y="938753"/>
            <a:chExt cx="5034449" cy="3341150"/>
          </a:xfrm>
        </p:grpSpPr>
        <p:pic>
          <p:nvPicPr>
            <p:cNvPr id="448" name="Google Shape;448;g315f6f114c2_1_200"/>
            <p:cNvPicPr preferRelativeResize="0"/>
            <p:nvPr/>
          </p:nvPicPr>
          <p:blipFill rotWithShape="1">
            <a:blip r:embed="rId5">
              <a:alphaModFix/>
            </a:blip>
            <a:srcRect t="55982" r="596" b="7305"/>
            <a:stretch/>
          </p:blipFill>
          <p:spPr>
            <a:xfrm>
              <a:off x="365759" y="3234080"/>
              <a:ext cx="5034446" cy="1045823"/>
            </a:xfrm>
            <a:prstGeom prst="rect">
              <a:avLst/>
            </a:prstGeom>
            <a:noFill/>
            <a:ln>
              <a:noFill/>
            </a:ln>
          </p:spPr>
        </p:pic>
        <p:pic>
          <p:nvPicPr>
            <p:cNvPr id="449" name="Google Shape;449;g315f6f114c2_1_200"/>
            <p:cNvPicPr preferRelativeResize="0"/>
            <p:nvPr/>
          </p:nvPicPr>
          <p:blipFill rotWithShape="1">
            <a:blip r:embed="rId6">
              <a:alphaModFix/>
            </a:blip>
            <a:srcRect r="596"/>
            <a:stretch/>
          </p:blipFill>
          <p:spPr>
            <a:xfrm>
              <a:off x="365759" y="938753"/>
              <a:ext cx="5034449" cy="2317080"/>
            </a:xfrm>
            <a:prstGeom prst="rect">
              <a:avLst/>
            </a:prstGeom>
            <a:noFill/>
            <a:ln>
              <a:noFill/>
            </a:ln>
          </p:spPr>
        </p:pic>
      </p:grpSp>
      <p:pic>
        <p:nvPicPr>
          <p:cNvPr id="450" name="Google Shape;450;g315f6f114c2_1_200"/>
          <p:cNvPicPr preferRelativeResize="0"/>
          <p:nvPr/>
        </p:nvPicPr>
        <p:blipFill rotWithShape="1">
          <a:blip r:embed="rId7">
            <a:alphaModFix/>
          </a:blip>
          <a:srcRect/>
          <a:stretch/>
        </p:blipFill>
        <p:spPr>
          <a:xfrm>
            <a:off x="397755" y="6201973"/>
            <a:ext cx="11453343" cy="577139"/>
          </a:xfrm>
          <a:prstGeom prst="rect">
            <a:avLst/>
          </a:prstGeom>
          <a:noFill/>
          <a:ln>
            <a:noFill/>
          </a:ln>
        </p:spPr>
      </p:pic>
      <p:sp>
        <p:nvSpPr>
          <p:cNvPr id="451" name="Google Shape;451;g315f6f114c2_1_200"/>
          <p:cNvSpPr/>
          <p:nvPr/>
        </p:nvSpPr>
        <p:spPr>
          <a:xfrm>
            <a:off x="133933" y="78633"/>
            <a:ext cx="11771600" cy="930400"/>
          </a:xfrm>
          <a:prstGeom prst="roundRect">
            <a:avLst>
              <a:gd name="adj" fmla="val 16667"/>
            </a:avLst>
          </a:prstGeom>
          <a:solidFill>
            <a:srgbClr val="FFFFFF"/>
          </a:solidFill>
          <a:ln w="9525" cap="flat" cmpd="sng">
            <a:solidFill>
              <a:srgbClr val="666666"/>
            </a:solidFill>
            <a:prstDash val="solid"/>
            <a:round/>
            <a:headEnd type="none" w="sm" len="sm"/>
            <a:tailEnd type="none" w="sm" len="sm"/>
          </a:ln>
        </p:spPr>
        <p:txBody>
          <a:bodyPr spcFirstLastPara="1" wrap="square" lIns="105533" tIns="52733" rIns="105533" bIns="52733" anchor="ctr" anchorCtr="0">
            <a:noAutofit/>
          </a:bodyPr>
          <a:lstStyle/>
          <a:p>
            <a:pPr algn="r">
              <a:buClr>
                <a:schemeClr val="dk1"/>
              </a:buClr>
              <a:buSzPts val="1700"/>
            </a:pPr>
            <a:r>
              <a:rPr lang="it-IT" sz="2267">
                <a:solidFill>
                  <a:schemeClr val="dk1"/>
                </a:solidFill>
                <a:highlight>
                  <a:schemeClr val="lt1"/>
                </a:highlight>
                <a:latin typeface="Roboto"/>
                <a:ea typeface="Roboto"/>
                <a:cs typeface="Roboto"/>
                <a:sym typeface="Roboto"/>
              </a:rPr>
              <a:t>Veneto region </a:t>
            </a:r>
            <a:r>
              <a:rPr lang="it-IT" sz="2267">
                <a:solidFill>
                  <a:schemeClr val="dk1"/>
                </a:solidFill>
                <a:latin typeface="Roboto"/>
                <a:ea typeface="Roboto"/>
                <a:cs typeface="Roboto"/>
                <a:sym typeface="Roboto"/>
              </a:rPr>
              <a:t>Cohesion Policy </a:t>
            </a:r>
            <a:r>
              <a:rPr lang="it-IT" sz="2267">
                <a:solidFill>
                  <a:schemeClr val="dk1"/>
                </a:solidFill>
                <a:highlight>
                  <a:schemeClr val="lt1"/>
                </a:highlight>
                <a:latin typeface="Roboto"/>
                <a:ea typeface="Roboto"/>
                <a:cs typeface="Roboto"/>
                <a:sym typeface="Roboto"/>
              </a:rPr>
              <a:t>2021-2027 </a:t>
            </a:r>
            <a:r>
              <a:rPr lang="it-IT" sz="2667">
                <a:solidFill>
                  <a:schemeClr val="dk1"/>
                </a:solidFill>
                <a:highlight>
                  <a:schemeClr val="lt1"/>
                </a:highlight>
                <a:latin typeface="Roboto"/>
                <a:ea typeface="Roboto"/>
                <a:cs typeface="Roboto"/>
                <a:sym typeface="Roboto"/>
              </a:rPr>
              <a:t>website portal</a:t>
            </a:r>
            <a:endParaRPr sz="2933">
              <a:solidFill>
                <a:schemeClr val="dk1"/>
              </a:solidFill>
              <a:latin typeface="Roboto"/>
              <a:ea typeface="Roboto"/>
              <a:cs typeface="Roboto"/>
              <a:sym typeface="Roboto"/>
            </a:endParaRPr>
          </a:p>
        </p:txBody>
      </p:sp>
      <p:sp>
        <p:nvSpPr>
          <p:cNvPr id="452" name="Google Shape;452;g315f6f114c2_1_200"/>
          <p:cNvSpPr/>
          <p:nvPr/>
        </p:nvSpPr>
        <p:spPr>
          <a:xfrm>
            <a:off x="258735" y="185903"/>
            <a:ext cx="886400" cy="710800"/>
          </a:xfrm>
          <a:prstGeom prst="roundRect">
            <a:avLst>
              <a:gd name="adj" fmla="val 16667"/>
            </a:avLst>
          </a:prstGeom>
          <a:solidFill>
            <a:srgbClr val="C00000"/>
          </a:solidFill>
          <a:ln w="19050" cap="flat" cmpd="sng">
            <a:solidFill>
              <a:srgbClr val="FFFFFF"/>
            </a:solidFill>
            <a:prstDash val="solid"/>
            <a:round/>
            <a:headEnd type="none" w="sm" len="sm"/>
            <a:tailEnd type="none" w="sm" len="sm"/>
          </a:ln>
        </p:spPr>
        <p:txBody>
          <a:bodyPr spcFirstLastPara="1" wrap="square" lIns="101600" tIns="50767" rIns="101600" bIns="50767" anchor="ctr" anchorCtr="0">
            <a:noAutofit/>
          </a:bodyPr>
          <a:lstStyle/>
          <a:p>
            <a:pPr algn="ctr">
              <a:buClr>
                <a:schemeClr val="dk1"/>
              </a:buClr>
              <a:buSzPts val="900"/>
            </a:pPr>
            <a:endParaRPr sz="2667" b="1">
              <a:solidFill>
                <a:srgbClr val="FFFFFF"/>
              </a:solidFill>
              <a:latin typeface="Roboto"/>
              <a:ea typeface="Roboto"/>
              <a:cs typeface="Roboto"/>
              <a:sym typeface="Roboto"/>
            </a:endParaRPr>
          </a:p>
        </p:txBody>
      </p:sp>
      <p:sp>
        <p:nvSpPr>
          <p:cNvPr id="453" name="Google Shape;453;g315f6f114c2_1_200"/>
          <p:cNvSpPr txBox="1">
            <a:spLocks noGrp="1"/>
          </p:cNvSpPr>
          <p:nvPr>
            <p:ph type="sldNum" idx="12"/>
          </p:nvPr>
        </p:nvSpPr>
        <p:spPr>
          <a:xfrm>
            <a:off x="336145" y="270968"/>
            <a:ext cx="731600" cy="524800"/>
          </a:xfrm>
          <a:prstGeom prst="rect">
            <a:avLst/>
          </a:prstGeom>
          <a:noFill/>
          <a:ln>
            <a:noFill/>
          </a:ln>
        </p:spPr>
        <p:txBody>
          <a:bodyPr spcFirstLastPara="1" wrap="square" lIns="121900" tIns="121900" rIns="121900" bIns="121900" anchor="t" anchorCtr="0">
            <a:normAutofit/>
          </a:bodyPr>
          <a:lstStyle/>
          <a:p>
            <a:fld id="{00000000-1234-1234-1234-123412341234}" type="slidenum">
              <a:rPr lang="it-IT" sz="1733" b="1">
                <a:solidFill>
                  <a:schemeClr val="lt1"/>
                </a:solidFill>
              </a:rPr>
              <a:pPr/>
              <a:t>36</a:t>
            </a:fld>
            <a:endParaRPr sz="1733" b="1">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cxnSp>
        <p:nvCxnSpPr>
          <p:cNvPr id="459" name="Google Shape;459;g315f6f114c2_1_214"/>
          <p:cNvCxnSpPr/>
          <p:nvPr/>
        </p:nvCxnSpPr>
        <p:spPr>
          <a:xfrm>
            <a:off x="1772984" y="4826031"/>
            <a:ext cx="8869200" cy="21200"/>
          </a:xfrm>
          <a:prstGeom prst="straightConnector1">
            <a:avLst/>
          </a:prstGeom>
          <a:noFill/>
          <a:ln w="9525" cap="flat" cmpd="sng">
            <a:solidFill>
              <a:srgbClr val="7F7F7F"/>
            </a:solidFill>
            <a:prstDash val="solid"/>
            <a:round/>
            <a:headEnd type="none" w="sm" len="sm"/>
            <a:tailEnd type="none" w="sm" len="sm"/>
          </a:ln>
        </p:spPr>
      </p:cxnSp>
      <p:sp>
        <p:nvSpPr>
          <p:cNvPr id="460" name="Google Shape;460;g315f6f114c2_1_214"/>
          <p:cNvSpPr txBox="1"/>
          <p:nvPr/>
        </p:nvSpPr>
        <p:spPr>
          <a:xfrm>
            <a:off x="2259267" y="2956681"/>
            <a:ext cx="7418000" cy="14160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SzPts val="1400"/>
            </a:pPr>
            <a:r>
              <a:rPr lang="it-IT" sz="2000" u="sng" dirty="0">
                <a:solidFill>
                  <a:srgbClr val="3D85C6"/>
                </a:solidFill>
                <a:latin typeface="Roboto"/>
                <a:ea typeface="Roboto"/>
                <a:cs typeface="Roboto"/>
                <a:sym typeface="Roboto"/>
                <a:hlinkClick r:id="rId3">
                  <a:extLst>
                    <a:ext uri="{A12FA001-AC4F-418D-AE19-62706E023703}">
                      <ahyp:hlinkClr xmlns:ahyp="http://schemas.microsoft.com/office/drawing/2018/hyperlinkcolor" val="tx"/>
                    </a:ext>
                  </a:extLst>
                </a:hlinkClick>
              </a:rPr>
              <a:t>area.politicheeconomichecapitaleumano@regione.veneto.it</a:t>
            </a:r>
            <a:endParaRPr sz="2000" u="sng" dirty="0">
              <a:solidFill>
                <a:srgbClr val="3D85C6"/>
              </a:solidFill>
              <a:latin typeface="Roboto"/>
              <a:ea typeface="Roboto"/>
              <a:cs typeface="Roboto"/>
              <a:sym typeface="Roboto"/>
            </a:endParaRPr>
          </a:p>
          <a:p>
            <a:pPr algn="ctr">
              <a:spcBef>
                <a:spcPts val="400"/>
              </a:spcBef>
              <a:buClr>
                <a:srgbClr val="000000"/>
              </a:buClr>
              <a:buSzPts val="1500"/>
            </a:pPr>
            <a:r>
              <a:rPr lang="it-IT" sz="2000" u="sng" dirty="0">
                <a:solidFill>
                  <a:srgbClr val="3D85C6"/>
                </a:solidFill>
                <a:latin typeface="Roboto"/>
                <a:ea typeface="Roboto"/>
                <a:cs typeface="Roboto"/>
                <a:sym typeface="Roboto"/>
                <a:hlinkClick r:id="rId4">
                  <a:extLst>
                    <a:ext uri="{A12FA001-AC4F-418D-AE19-62706E023703}">
                      <ahyp:hlinkClr xmlns:ahyp="http://schemas.microsoft.com/office/drawing/2018/hyperlinkcolor" val="tx"/>
                    </a:ext>
                  </a:extLst>
                </a:hlinkClick>
              </a:rPr>
              <a:t>programmazione-unitaria@regione.veneto.it</a:t>
            </a:r>
            <a:endParaRPr sz="2000" u="sng" dirty="0">
              <a:solidFill>
                <a:srgbClr val="3D85C6"/>
              </a:solidFill>
              <a:latin typeface="Roboto"/>
              <a:ea typeface="Roboto"/>
              <a:cs typeface="Roboto"/>
              <a:sym typeface="Roboto"/>
            </a:endParaRPr>
          </a:p>
          <a:p>
            <a:pPr algn="ctr">
              <a:spcBef>
                <a:spcPts val="400"/>
              </a:spcBef>
              <a:buClr>
                <a:srgbClr val="000000"/>
              </a:buClr>
              <a:buSzPts val="1500"/>
            </a:pPr>
            <a:r>
              <a:rPr lang="it-IT" sz="2000" u="sng" dirty="0">
                <a:solidFill>
                  <a:srgbClr val="3D85C6"/>
                </a:solidFill>
                <a:latin typeface="Roboto"/>
                <a:ea typeface="Roboto"/>
                <a:cs typeface="Roboto"/>
                <a:sym typeface="Roboto"/>
                <a:hlinkClick r:id="rId4">
                  <a:extLst>
                    <a:ext uri="{A12FA001-AC4F-418D-AE19-62706E023703}">
                      <ahyp:hlinkClr xmlns:ahyp="http://schemas.microsoft.com/office/drawing/2018/hyperlinkcolor" val="tx"/>
                    </a:ext>
                  </a:extLst>
                </a:hlinkClick>
              </a:rPr>
              <a:t>sus@regione.veneto.it</a:t>
            </a:r>
            <a:endParaRPr sz="2000" u="sng" dirty="0">
              <a:solidFill>
                <a:srgbClr val="3D85C6"/>
              </a:solidFill>
              <a:latin typeface="Roboto"/>
              <a:ea typeface="Roboto"/>
              <a:cs typeface="Roboto"/>
              <a:sym typeface="Roboto"/>
            </a:endParaRPr>
          </a:p>
          <a:p>
            <a:pPr algn="ctr">
              <a:spcBef>
                <a:spcPts val="400"/>
              </a:spcBef>
              <a:buClr>
                <a:srgbClr val="000000"/>
              </a:buClr>
              <a:buSzPts val="1500"/>
            </a:pPr>
            <a:endParaRPr sz="2000" u="sng" dirty="0">
              <a:solidFill>
                <a:srgbClr val="3D85C6"/>
              </a:solidFill>
              <a:latin typeface="Roboto"/>
              <a:ea typeface="Roboto"/>
              <a:cs typeface="Roboto"/>
              <a:sym typeface="Roboto"/>
            </a:endParaRPr>
          </a:p>
          <a:p>
            <a:pPr algn="ctr">
              <a:spcBef>
                <a:spcPts val="400"/>
              </a:spcBef>
              <a:buClr>
                <a:srgbClr val="000000"/>
              </a:buClr>
              <a:buSzPts val="1500"/>
            </a:pPr>
            <a:endParaRPr sz="2000" u="sng" dirty="0">
              <a:solidFill>
                <a:srgbClr val="3D85C6"/>
              </a:solidFill>
              <a:latin typeface="Roboto"/>
              <a:ea typeface="Roboto"/>
              <a:cs typeface="Roboto"/>
              <a:sym typeface="Roboto"/>
            </a:endParaRPr>
          </a:p>
          <a:p>
            <a:pPr algn="ctr">
              <a:spcBef>
                <a:spcPts val="400"/>
              </a:spcBef>
              <a:buClr>
                <a:srgbClr val="000000"/>
              </a:buClr>
              <a:buSzPts val="1400"/>
            </a:pPr>
            <a:endParaRPr sz="1867" u="sng" dirty="0">
              <a:solidFill>
                <a:srgbClr val="3D85C6"/>
              </a:solidFill>
              <a:latin typeface="Roboto"/>
              <a:ea typeface="Roboto"/>
              <a:cs typeface="Roboto"/>
              <a:sym typeface="Roboto"/>
            </a:endParaRPr>
          </a:p>
          <a:p>
            <a:pPr algn="ctr">
              <a:spcBef>
                <a:spcPts val="400"/>
              </a:spcBef>
              <a:buClr>
                <a:srgbClr val="000000"/>
              </a:buClr>
              <a:buSzPts val="1400"/>
            </a:pPr>
            <a:endParaRPr sz="2400" dirty="0">
              <a:solidFill>
                <a:srgbClr val="666666"/>
              </a:solidFill>
              <a:latin typeface="Roboto"/>
              <a:ea typeface="Roboto"/>
              <a:cs typeface="Roboto"/>
              <a:sym typeface="Roboto"/>
            </a:endParaRPr>
          </a:p>
        </p:txBody>
      </p:sp>
      <p:sp>
        <p:nvSpPr>
          <p:cNvPr id="461" name="Google Shape;461;g315f6f114c2_1_214"/>
          <p:cNvSpPr txBox="1"/>
          <p:nvPr/>
        </p:nvSpPr>
        <p:spPr>
          <a:xfrm>
            <a:off x="1772984" y="1418429"/>
            <a:ext cx="8577600" cy="791200"/>
          </a:xfrm>
          <a:prstGeom prst="rect">
            <a:avLst/>
          </a:prstGeom>
          <a:noFill/>
          <a:ln>
            <a:noFill/>
          </a:ln>
        </p:spPr>
        <p:txBody>
          <a:bodyPr spcFirstLastPara="1" wrap="square" lIns="121900" tIns="121900" rIns="121900" bIns="121900" anchor="t" anchorCtr="0">
            <a:noAutofit/>
          </a:bodyPr>
          <a:lstStyle/>
          <a:p>
            <a:pPr algn="ctr">
              <a:lnSpc>
                <a:spcPct val="75000"/>
              </a:lnSpc>
              <a:buClr>
                <a:srgbClr val="000000"/>
              </a:buClr>
              <a:buSzPts val="2600"/>
            </a:pPr>
            <a:r>
              <a:rPr lang="it-IT" sz="3200" b="1">
                <a:solidFill>
                  <a:srgbClr val="666666"/>
                </a:solidFill>
                <a:latin typeface="Roboto"/>
                <a:ea typeface="Roboto"/>
                <a:cs typeface="Roboto"/>
                <a:sym typeface="Roboto"/>
              </a:rPr>
              <a:t>Contacts</a:t>
            </a:r>
            <a:endParaRPr sz="3200" b="1">
              <a:solidFill>
                <a:srgbClr val="666666"/>
              </a:solidFill>
              <a:latin typeface="Roboto"/>
              <a:ea typeface="Roboto"/>
              <a:cs typeface="Roboto"/>
              <a:sym typeface="Roboto"/>
            </a:endParaRPr>
          </a:p>
        </p:txBody>
      </p:sp>
      <p:pic>
        <p:nvPicPr>
          <p:cNvPr id="462" name="Google Shape;462;g315f6f114c2_1_214"/>
          <p:cNvPicPr preferRelativeResize="0"/>
          <p:nvPr/>
        </p:nvPicPr>
        <p:blipFill rotWithShape="1">
          <a:blip r:embed="rId5">
            <a:alphaModFix/>
          </a:blip>
          <a:srcRect l="8841" t="35539" r="9144" b="40058"/>
          <a:stretch/>
        </p:blipFill>
        <p:spPr>
          <a:xfrm>
            <a:off x="3496700" y="2209627"/>
            <a:ext cx="4953000" cy="640101"/>
          </a:xfrm>
          <a:prstGeom prst="rect">
            <a:avLst/>
          </a:prstGeom>
          <a:noFill/>
          <a:ln>
            <a:noFill/>
          </a:ln>
        </p:spPr>
      </p:pic>
      <p:pic>
        <p:nvPicPr>
          <p:cNvPr id="463" name="Google Shape;463;g315f6f114c2_1_214"/>
          <p:cNvPicPr preferRelativeResize="0"/>
          <p:nvPr/>
        </p:nvPicPr>
        <p:blipFill rotWithShape="1">
          <a:blip r:embed="rId6">
            <a:alphaModFix/>
          </a:blip>
          <a:srcRect t="13321"/>
          <a:stretch/>
        </p:blipFill>
        <p:spPr>
          <a:xfrm>
            <a:off x="2150500" y="83401"/>
            <a:ext cx="7645400" cy="1331967"/>
          </a:xfrm>
          <a:prstGeom prst="rect">
            <a:avLst/>
          </a:prstGeom>
          <a:noFill/>
          <a:ln>
            <a:noFill/>
          </a:ln>
        </p:spPr>
      </p:pic>
      <p:pic>
        <p:nvPicPr>
          <p:cNvPr id="464" name="Google Shape;464;g315f6f114c2_1_214"/>
          <p:cNvPicPr preferRelativeResize="0"/>
          <p:nvPr/>
        </p:nvPicPr>
        <p:blipFill rotWithShape="1">
          <a:blip r:embed="rId7">
            <a:alphaModFix/>
          </a:blip>
          <a:srcRect/>
          <a:stretch/>
        </p:blipFill>
        <p:spPr>
          <a:xfrm>
            <a:off x="3622734" y="5534728"/>
            <a:ext cx="5521668" cy="111593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84A00-221C-EE6E-F66B-66FE5B58BEBE}"/>
              </a:ext>
            </a:extLst>
          </p:cNvPr>
          <p:cNvSpPr txBox="1"/>
          <p:nvPr/>
        </p:nvSpPr>
        <p:spPr>
          <a:xfrm flipH="1">
            <a:off x="4171307" y="2828835"/>
            <a:ext cx="4263774" cy="1200329"/>
          </a:xfrm>
          <a:prstGeom prst="rect">
            <a:avLst/>
          </a:prstGeom>
          <a:noFill/>
        </p:spPr>
        <p:txBody>
          <a:bodyPr wrap="square" rtlCol="0">
            <a:spAutoFit/>
          </a:bodyPr>
          <a:lstStyle/>
          <a:p>
            <a:pPr algn="ctr"/>
            <a:r>
              <a:rPr lang="en-GB" sz="3600" b="1" dirty="0">
                <a:solidFill>
                  <a:schemeClr val="bg1"/>
                </a:solidFill>
                <a:latin typeface="Ubuntu Light" panose="020B0304030602030204" pitchFamily="34" charset="0"/>
              </a:rPr>
              <a:t>Questions from the audience?</a:t>
            </a:r>
          </a:p>
        </p:txBody>
      </p:sp>
    </p:spTree>
    <p:extLst>
      <p:ext uri="{BB962C8B-B14F-4D97-AF65-F5344CB8AC3E}">
        <p14:creationId xmlns:p14="http://schemas.microsoft.com/office/powerpoint/2010/main" val="1066016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a:xfrm>
            <a:off x="701039" y="1227909"/>
            <a:ext cx="9457113" cy="1143734"/>
          </a:xfrm>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701040" y="2767956"/>
            <a:ext cx="10748010" cy="1649467"/>
          </a:xfrm>
        </p:spPr>
        <p:txBody>
          <a:bodyPr>
            <a:normAutofit/>
          </a:bodyPr>
          <a:lstStyle/>
          <a:p>
            <a:r>
              <a:rPr lang="en-GB" sz="3200" dirty="0">
                <a:latin typeface="Ubuntu" panose="020B0504030602030204" pitchFamily="34" charset="0"/>
              </a:rPr>
              <a:t>Welcome and Practical details</a:t>
            </a:r>
            <a:endParaRPr lang="fr-BE" sz="3200" dirty="0">
              <a:latin typeface="Ubuntu" panose="020B0504030602030204" pitchFamily="34" charset="0"/>
            </a:endParaRPr>
          </a:p>
        </p:txBody>
      </p:sp>
      <p:sp>
        <p:nvSpPr>
          <p:cNvPr id="4" name="Espace réservé du texte 3">
            <a:extLst>
              <a:ext uri="{FF2B5EF4-FFF2-40B4-BE49-F238E27FC236}">
                <a16:creationId xmlns:a16="http://schemas.microsoft.com/office/drawing/2014/main" id="{3819835E-32D6-4DE8-B035-0D20E964BA47}"/>
              </a:ext>
            </a:extLst>
          </p:cNvPr>
          <p:cNvSpPr>
            <a:spLocks noGrp="1"/>
          </p:cNvSpPr>
          <p:nvPr>
            <p:ph type="body" idx="10"/>
          </p:nvPr>
        </p:nvSpPr>
        <p:spPr>
          <a:xfrm>
            <a:off x="701040" y="4978452"/>
            <a:ext cx="9144000" cy="732218"/>
          </a:xfrm>
        </p:spPr>
        <p:txBody>
          <a:bodyPr/>
          <a:lstStyle/>
          <a:p>
            <a:r>
              <a:rPr lang="fr-BE" dirty="0" err="1">
                <a:latin typeface="Ubuntu" panose="020B0504030602030204" pitchFamily="34" charset="0"/>
              </a:rPr>
              <a:t>Moderator</a:t>
            </a:r>
            <a:r>
              <a:rPr lang="fr-BE" dirty="0">
                <a:latin typeface="Ubuntu" panose="020B0504030602030204" pitchFamily="34" charset="0"/>
              </a:rPr>
              <a:t>: Adele Bucella, EUI Expert</a:t>
            </a:r>
          </a:p>
        </p:txBody>
      </p:sp>
    </p:spTree>
    <p:extLst>
      <p:ext uri="{BB962C8B-B14F-4D97-AF65-F5344CB8AC3E}">
        <p14:creationId xmlns:p14="http://schemas.microsoft.com/office/powerpoint/2010/main" val="97704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5988" y="1692876"/>
            <a:ext cx="11846011" cy="2533136"/>
          </a:xfrm>
        </p:spPr>
        <p:txBody>
          <a:bodyPr>
            <a:noAutofit/>
          </a:bodyPr>
          <a:lstStyle/>
          <a:p>
            <a:pPr algn="ctr">
              <a:lnSpc>
                <a:spcPct val="100000"/>
              </a:lnSpc>
              <a:spcBef>
                <a:spcPts val="600"/>
              </a:spcBef>
            </a:pPr>
            <a:br>
              <a:rPr lang="en-US" sz="4400" b="1" dirty="0">
                <a:solidFill>
                  <a:srgbClr val="FFFFFF"/>
                </a:solidFill>
              </a:rPr>
            </a:br>
            <a:r>
              <a:rPr lang="en-US" sz="4400" b="1" dirty="0">
                <a:solidFill>
                  <a:srgbClr val="FFFFFF"/>
                </a:solidFill>
              </a:rPr>
              <a:t>Sustainable Urban Development</a:t>
            </a:r>
            <a:br>
              <a:rPr lang="en-US" sz="4400" b="1" dirty="0">
                <a:solidFill>
                  <a:srgbClr val="FFFFFF"/>
                </a:solidFill>
              </a:rPr>
            </a:br>
            <a:r>
              <a:rPr lang="en-US" sz="4400" b="1" dirty="0">
                <a:solidFill>
                  <a:srgbClr val="FFFFFF"/>
                </a:solidFill>
              </a:rPr>
              <a:t>of Cohesion Policy 2021-2027</a:t>
            </a:r>
            <a:br>
              <a:rPr lang="en-US" sz="4400" b="1" dirty="0">
                <a:solidFill>
                  <a:srgbClr val="FFFFFF"/>
                </a:solidFill>
              </a:rPr>
            </a:br>
            <a:endParaRPr lang="en-GB" sz="4400" b="1" dirty="0"/>
          </a:p>
        </p:txBody>
      </p:sp>
      <p:sp>
        <p:nvSpPr>
          <p:cNvPr id="5" name="TextBox 4"/>
          <p:cNvSpPr txBox="1"/>
          <p:nvPr/>
        </p:nvSpPr>
        <p:spPr>
          <a:xfrm>
            <a:off x="7657587" y="5633545"/>
            <a:ext cx="1534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7" name="TextBox 6"/>
          <p:cNvSpPr txBox="1"/>
          <p:nvPr/>
        </p:nvSpPr>
        <p:spPr>
          <a:xfrm>
            <a:off x="4539034" y="5307862"/>
            <a:ext cx="7442325" cy="1292662"/>
          </a:xfrm>
          <a:prstGeom prst="rect">
            <a:avLst/>
          </a:prstGeom>
          <a:noFill/>
        </p:spPr>
        <p:txBody>
          <a:bodyPr wrap="square" rtlCol="0">
            <a:spAutoFit/>
          </a:bodyPr>
          <a:lstStyle/>
          <a:p>
            <a:pPr lvl="0" algn="r">
              <a:defRPr/>
            </a:pPr>
            <a:r>
              <a:rPr lang="en-US" sz="2000" b="1" dirty="0">
                <a:solidFill>
                  <a:srgbClr val="FFC000"/>
                </a:solidFill>
              </a:rPr>
              <a:t>EUI</a:t>
            </a:r>
            <a:r>
              <a:rPr lang="en-US" sz="2000" b="1">
                <a:solidFill>
                  <a:srgbClr val="FFC000"/>
                </a:solidFill>
              </a:rPr>
              <a:t>, Italy, </a:t>
            </a:r>
            <a:r>
              <a:rPr lang="en-US" sz="2000" b="1" dirty="0">
                <a:solidFill>
                  <a:srgbClr val="FFC000"/>
                </a:solidFill>
              </a:rPr>
              <a:t>4 December 2024</a:t>
            </a:r>
          </a:p>
          <a:p>
            <a:pPr lvl="0" algn="r">
              <a:defRPr/>
            </a:pPr>
            <a:r>
              <a:rPr lang="en-US" sz="2000" dirty="0">
                <a:solidFill>
                  <a:srgbClr val="FFC000"/>
                </a:solidFill>
              </a:rPr>
              <a:t>Carlotta CESCO GASPERE, REGIO.03</a:t>
            </a:r>
          </a:p>
          <a:p>
            <a:pPr lvl="0" algn="r">
              <a:defRPr/>
            </a:pPr>
            <a:r>
              <a:rPr lang="en-US" sz="2000" dirty="0">
                <a:solidFill>
                  <a:srgbClr val="FFC000"/>
                </a:solidFill>
              </a:rPr>
              <a:t>Inclusive Growth, Urban and Territorial Development</a:t>
            </a:r>
          </a:p>
          <a:p>
            <a:pPr lvl="0" algn="r">
              <a:defRPr/>
            </a:pPr>
            <a:endParaRPr lang="en-US" dirty="0">
              <a:solidFill>
                <a:srgbClr val="FFC000"/>
              </a:solidFill>
            </a:endParaRPr>
          </a:p>
        </p:txBody>
      </p:sp>
    </p:spTree>
    <p:extLst>
      <p:ext uri="{BB962C8B-B14F-4D97-AF65-F5344CB8AC3E}">
        <p14:creationId xmlns:p14="http://schemas.microsoft.com/office/powerpoint/2010/main" val="806685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15EC0292-211C-BD3D-8DDF-4A6BAE51361E}"/>
              </a:ext>
            </a:extLst>
          </p:cNvPr>
          <p:cNvSpPr txBox="1">
            <a:spLocks noChangeArrowheads="1"/>
          </p:cNvSpPr>
          <p:nvPr/>
        </p:nvSpPr>
        <p:spPr>
          <a:xfrm>
            <a:off x="2019300" y="1557339"/>
            <a:ext cx="9780814" cy="42229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spcAft>
                <a:spcPts val="600"/>
              </a:spcAft>
              <a:buClr>
                <a:schemeClr val="accent1"/>
              </a:buClr>
              <a:buSzPct val="80000"/>
              <a:buBlip>
                <a:blip r:embed="rId2"/>
              </a:buBlip>
              <a:defRPr/>
            </a:pPr>
            <a:r>
              <a:rPr lang="en-GB" sz="2400" b="1" dirty="0">
                <a:solidFill>
                  <a:srgbClr val="002060"/>
                </a:solidFill>
                <a:latin typeface="Ubuntu"/>
                <a:ea typeface="Tahoma"/>
                <a:cs typeface="Tahoma"/>
              </a:rPr>
              <a:t>EUI Peer Review</a:t>
            </a:r>
            <a:r>
              <a:rPr lang="en-GB" sz="2400" dirty="0">
                <a:solidFill>
                  <a:srgbClr val="002060"/>
                </a:solidFill>
                <a:latin typeface="Ubuntu"/>
                <a:ea typeface="Tahoma"/>
                <a:cs typeface="Tahoma"/>
              </a:rPr>
              <a:t>:</a:t>
            </a:r>
            <a:r>
              <a:rPr lang="en-GB" sz="2400" b="1" dirty="0">
                <a:solidFill>
                  <a:srgbClr val="002060"/>
                </a:solidFill>
                <a:latin typeface="Ubuntu"/>
                <a:ea typeface="Tahoma"/>
                <a:cs typeface="Tahoma"/>
              </a:rPr>
              <a:t> </a:t>
            </a:r>
            <a:r>
              <a:rPr lang="en-GB" sz="2400" dirty="0">
                <a:latin typeface="Ubuntu"/>
                <a:ea typeface="Tahoma"/>
                <a:cs typeface="Tahoma"/>
              </a:rPr>
              <a:t>focus on supporting a small number of urban authorities to find solutions to common challenges linked to the design and implementation of their SUD strategies.</a:t>
            </a:r>
            <a:endParaRPr lang="en-GB" sz="2400" b="1" dirty="0">
              <a:latin typeface="Ubuntu"/>
              <a:ea typeface="Tahoma"/>
              <a:cs typeface="Tahoma"/>
            </a:endParaRPr>
          </a:p>
          <a:p>
            <a:pPr marL="285750" indent="-285750">
              <a:spcBef>
                <a:spcPts val="1200"/>
              </a:spcBef>
              <a:spcAft>
                <a:spcPts val="600"/>
              </a:spcAft>
              <a:buClr>
                <a:schemeClr val="accent1"/>
              </a:buClr>
              <a:buSzPct val="80000"/>
              <a:buBlip>
                <a:blip r:embed="rId2"/>
              </a:buBlip>
              <a:defRPr/>
            </a:pPr>
            <a:r>
              <a:rPr lang="en-GB" sz="2400" b="1" dirty="0">
                <a:solidFill>
                  <a:srgbClr val="002060"/>
                </a:solidFill>
                <a:latin typeface="Ubuntu"/>
                <a:ea typeface="Tahoma"/>
                <a:cs typeface="Tahoma"/>
              </a:rPr>
              <a:t>Cities Under Review</a:t>
            </a:r>
            <a:r>
              <a:rPr lang="en-GB" sz="2400" dirty="0">
                <a:solidFill>
                  <a:srgbClr val="002060"/>
                </a:solidFill>
                <a:latin typeface="Ubuntu"/>
                <a:ea typeface="Tahoma"/>
                <a:cs typeface="Tahoma"/>
              </a:rPr>
              <a:t>:</a:t>
            </a:r>
            <a:r>
              <a:rPr lang="en-GB" sz="2400" b="1" dirty="0">
                <a:solidFill>
                  <a:srgbClr val="002060"/>
                </a:solidFill>
                <a:latin typeface="Ubuntu"/>
                <a:ea typeface="Tahoma"/>
                <a:cs typeface="Tahoma"/>
              </a:rPr>
              <a:t> </a:t>
            </a:r>
          </a:p>
          <a:p>
            <a:pPr marL="742950" lvl="1" indent="-285750">
              <a:spcBef>
                <a:spcPts val="1200"/>
              </a:spcBef>
              <a:spcAft>
                <a:spcPts val="600"/>
              </a:spcAft>
              <a:buClr>
                <a:schemeClr val="accent1"/>
              </a:buClr>
              <a:buSzPct val="80000"/>
              <a:buBlip>
                <a:blip r:embed="rId2"/>
              </a:buBlip>
              <a:defRPr/>
            </a:pPr>
            <a:r>
              <a:rPr lang="en-GB" sz="2000" b="1" dirty="0">
                <a:latin typeface="Ubuntu"/>
                <a:ea typeface="Tahoma"/>
                <a:cs typeface="Tahoma"/>
              </a:rPr>
              <a:t>Basso Piave, Italy (HOST)</a:t>
            </a:r>
          </a:p>
          <a:p>
            <a:pPr marL="742950" lvl="1" indent="-285750">
              <a:spcBef>
                <a:spcPts val="1200"/>
              </a:spcBef>
              <a:spcAft>
                <a:spcPts val="600"/>
              </a:spcAft>
              <a:buClr>
                <a:schemeClr val="accent1"/>
              </a:buClr>
              <a:buSzPct val="80000"/>
              <a:buBlip>
                <a:blip r:embed="rId2"/>
              </a:buBlip>
              <a:defRPr/>
            </a:pPr>
            <a:r>
              <a:rPr lang="en-GB" sz="2000" b="1" dirty="0">
                <a:latin typeface="Ubuntu"/>
                <a:ea typeface="Tahoma"/>
                <a:cs typeface="Tahoma"/>
              </a:rPr>
              <a:t>Pilsen, Czechia</a:t>
            </a:r>
          </a:p>
          <a:p>
            <a:pPr marL="742950" lvl="1" indent="-285750">
              <a:spcBef>
                <a:spcPts val="1200"/>
              </a:spcBef>
              <a:spcAft>
                <a:spcPts val="600"/>
              </a:spcAft>
              <a:buClr>
                <a:schemeClr val="accent1"/>
              </a:buClr>
              <a:buSzPct val="80000"/>
              <a:buBlip>
                <a:blip r:embed="rId2"/>
              </a:buBlip>
              <a:defRPr/>
            </a:pPr>
            <a:r>
              <a:rPr lang="en-GB" sz="2000" b="1" dirty="0" err="1">
                <a:latin typeface="Ubuntu"/>
                <a:ea typeface="Tahoma"/>
                <a:cs typeface="Tahoma"/>
              </a:rPr>
              <a:t>Vukovar</a:t>
            </a:r>
            <a:r>
              <a:rPr lang="en-GB" sz="2000" b="1" dirty="0">
                <a:latin typeface="Ubuntu"/>
                <a:ea typeface="Tahoma"/>
                <a:cs typeface="Tahoma"/>
              </a:rPr>
              <a:t>, Croatia</a:t>
            </a:r>
            <a:endParaRPr lang="en-GB" sz="2000" dirty="0">
              <a:latin typeface="Ubuntu"/>
              <a:ea typeface="Tahoma"/>
              <a:cs typeface="Tahoma"/>
            </a:endParaRPr>
          </a:p>
          <a:p>
            <a:pPr marL="285750" indent="-285750">
              <a:spcBef>
                <a:spcPts val="1200"/>
              </a:spcBef>
              <a:spcAft>
                <a:spcPts val="600"/>
              </a:spcAft>
              <a:buClr>
                <a:schemeClr val="accent1"/>
              </a:buClr>
              <a:buSzPct val="80000"/>
              <a:buBlip>
                <a:blip r:embed="rId2"/>
              </a:buBlip>
              <a:defRPr/>
            </a:pPr>
            <a:r>
              <a:rPr lang="en-GB" sz="2400" b="1" dirty="0">
                <a:solidFill>
                  <a:srgbClr val="002060"/>
                </a:solidFill>
                <a:latin typeface="Ubuntu"/>
                <a:ea typeface="Tahoma"/>
                <a:cs typeface="Tahoma"/>
              </a:rPr>
              <a:t>Peers: </a:t>
            </a:r>
            <a:r>
              <a:rPr lang="en-GB" sz="2400" b="1" dirty="0">
                <a:latin typeface="Ubuntu"/>
                <a:ea typeface="Tahoma"/>
                <a:cs typeface="Tahoma"/>
              </a:rPr>
              <a:t>15 peers</a:t>
            </a:r>
            <a:r>
              <a:rPr lang="en-GB" sz="2400" dirty="0">
                <a:latin typeface="Ubuntu"/>
                <a:ea typeface="Tahoma"/>
                <a:cs typeface="Tahoma"/>
              </a:rPr>
              <a:t> from 9 countries (BG, EL, ES, HR, IT, PL, PT, SE, SI)</a:t>
            </a:r>
          </a:p>
          <a:p>
            <a:pPr marL="285750" indent="-285750">
              <a:spcBef>
                <a:spcPts val="1200"/>
              </a:spcBef>
              <a:spcAft>
                <a:spcPts val="600"/>
              </a:spcAft>
              <a:buClr>
                <a:schemeClr val="accent1"/>
              </a:buClr>
              <a:buSzPct val="80000"/>
              <a:buBlip>
                <a:blip r:embed="rId2"/>
              </a:buBlip>
              <a:defRPr/>
            </a:pPr>
            <a:r>
              <a:rPr lang="en-GB" sz="2400" b="1" dirty="0">
                <a:latin typeface="Ubuntu"/>
                <a:ea typeface="Tahoma"/>
                <a:cs typeface="Tahoma"/>
              </a:rPr>
              <a:t>National Contact Points</a:t>
            </a:r>
            <a:r>
              <a:rPr lang="en-GB" sz="2400" dirty="0">
                <a:latin typeface="Ubuntu"/>
                <a:ea typeface="Tahoma"/>
                <a:cs typeface="Tahoma"/>
              </a:rPr>
              <a:t>: 3 countries (BG, HR, LT)</a:t>
            </a:r>
          </a:p>
          <a:p>
            <a:pPr marL="457200" lvl="1" indent="0">
              <a:spcBef>
                <a:spcPts val="1200"/>
              </a:spcBef>
              <a:spcAft>
                <a:spcPts val="600"/>
              </a:spcAft>
              <a:buClr>
                <a:schemeClr val="accent1"/>
              </a:buClr>
              <a:buSzPct val="80000"/>
              <a:buNone/>
              <a:defRPr/>
            </a:pPr>
            <a:endParaRPr lang="en-GB" dirty="0">
              <a:latin typeface="Ubuntu" panose="020B0504030602030204" pitchFamily="34" charset="0"/>
              <a:ea typeface="Tahoma" panose="020B0604030504040204" pitchFamily="34" charset="0"/>
              <a:cs typeface="Tahoma" panose="020B0604030504040204" pitchFamily="34" charset="0"/>
            </a:endParaRPr>
          </a:p>
          <a:p>
            <a:pPr marL="457200" lvl="1" indent="0">
              <a:spcBef>
                <a:spcPts val="1200"/>
              </a:spcBef>
              <a:spcAft>
                <a:spcPts val="600"/>
              </a:spcAft>
              <a:buClr>
                <a:schemeClr val="accent1"/>
              </a:buClr>
              <a:buSzPct val="80000"/>
              <a:buNone/>
              <a:defRPr/>
            </a:pPr>
            <a:endParaRPr lang="en-GB" dirty="0">
              <a:latin typeface="Ubuntu" panose="020B0504030602030204" pitchFamily="34" charset="0"/>
              <a:ea typeface="Tahoma" panose="020B0604030504040204" pitchFamily="34" charset="0"/>
              <a:cs typeface="Tahoma" panose="020B0604030504040204" pitchFamily="34" charset="0"/>
            </a:endParaRPr>
          </a:p>
          <a:p>
            <a:pPr marL="457200" lvl="1" indent="0">
              <a:spcBef>
                <a:spcPts val="1200"/>
              </a:spcBef>
              <a:spcAft>
                <a:spcPts val="600"/>
              </a:spcAft>
              <a:buClr>
                <a:schemeClr val="accent1"/>
              </a:buClr>
              <a:buSzPct val="80000"/>
              <a:buNone/>
              <a:defRPr/>
            </a:pPr>
            <a:endParaRPr lang="en-GB" dirty="0">
              <a:latin typeface="Ubuntu" panose="020B0504030602030204" pitchFamily="34" charset="0"/>
              <a:ea typeface="Tahoma" panose="020B0604030504040204" pitchFamily="34" charset="0"/>
              <a:cs typeface="Tahoma" panose="020B0604030504040204" pitchFamily="34" charset="0"/>
            </a:endParaRPr>
          </a:p>
          <a:p>
            <a:pPr marL="742950" lvl="1" indent="-285750">
              <a:spcBef>
                <a:spcPts val="1200"/>
              </a:spcBef>
              <a:spcAft>
                <a:spcPts val="600"/>
              </a:spcAft>
              <a:buClr>
                <a:schemeClr val="accent1"/>
              </a:buClr>
              <a:buSzPct val="80000"/>
              <a:buBlip>
                <a:blip r:embed="rId2"/>
              </a:buBlip>
              <a:defRPr/>
            </a:pPr>
            <a:endParaRPr lang="en-GB" sz="2000" dirty="0">
              <a:latin typeface="Ubuntu" panose="020B0504030602030204" pitchFamily="34" charset="0"/>
              <a:ea typeface="Tahoma" panose="020B0604030504040204" pitchFamily="34" charset="0"/>
              <a:cs typeface="Tahoma" panose="020B0604030504040204" pitchFamily="34" charset="0"/>
            </a:endParaRPr>
          </a:p>
          <a:p>
            <a:pPr marL="0" indent="0">
              <a:spcBef>
                <a:spcPts val="1200"/>
              </a:spcBef>
              <a:buClr>
                <a:schemeClr val="accent1"/>
              </a:buClr>
              <a:buNone/>
              <a:defRPr/>
            </a:pPr>
            <a:endParaRPr lang="en-GB" sz="2000" dirty="0">
              <a:solidFill>
                <a:srgbClr val="ED7D31"/>
              </a:solidFill>
              <a:latin typeface="Ubuntu" panose="020B0504030602030204" pitchFamily="34" charset="0"/>
            </a:endParaRPr>
          </a:p>
        </p:txBody>
      </p:sp>
      <p:sp>
        <p:nvSpPr>
          <p:cNvPr id="4" name="Title 1">
            <a:extLst>
              <a:ext uri="{FF2B5EF4-FFF2-40B4-BE49-F238E27FC236}">
                <a16:creationId xmlns:a16="http://schemas.microsoft.com/office/drawing/2014/main" id="{8E6B0CE2-A6F5-C551-2A21-071E30D2D3F7}"/>
              </a:ext>
            </a:extLst>
          </p:cNvPr>
          <p:cNvSpPr txBox="1">
            <a:spLocks/>
          </p:cNvSpPr>
          <p:nvPr/>
        </p:nvSpPr>
        <p:spPr>
          <a:xfrm>
            <a:off x="2238375" y="508001"/>
            <a:ext cx="9561739" cy="7492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a:rPr>
              <a:t>Welcome !</a:t>
            </a:r>
            <a:endParaRPr lang="en-GB" sz="1100" b="1" dirty="0">
              <a:solidFill>
                <a:schemeClr val="accent2"/>
              </a:solidFill>
              <a:latin typeface="Ubuntu"/>
            </a:endParaRPr>
          </a:p>
        </p:txBody>
      </p:sp>
    </p:spTree>
    <p:extLst>
      <p:ext uri="{BB962C8B-B14F-4D97-AF65-F5344CB8AC3E}">
        <p14:creationId xmlns:p14="http://schemas.microsoft.com/office/powerpoint/2010/main" val="2532601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404948" y="225053"/>
            <a:ext cx="7093132" cy="750307"/>
          </a:xfrm>
        </p:spPr>
        <p:txBody>
          <a:bodyPr>
            <a:normAutofit/>
          </a:bodyPr>
          <a:lstStyle/>
          <a:p>
            <a:r>
              <a:rPr lang="en-GB" sz="3200" dirty="0">
                <a:latin typeface="Ubuntu" panose="020B0504030602030204" pitchFamily="34" charset="0"/>
              </a:rPr>
              <a:t>Badge information</a:t>
            </a:r>
            <a:endParaRPr lang="fr-BE" sz="3200" dirty="0">
              <a:highlight>
                <a:srgbClr val="FFFF00"/>
              </a:highlight>
              <a:latin typeface="Ubuntu" panose="020B0504030602030204" pitchFamily="34" charset="0"/>
            </a:endParaRPr>
          </a:p>
        </p:txBody>
      </p:sp>
      <p:pic>
        <p:nvPicPr>
          <p:cNvPr id="5" name="Picture 4">
            <a:extLst>
              <a:ext uri="{FF2B5EF4-FFF2-40B4-BE49-F238E27FC236}">
                <a16:creationId xmlns:a16="http://schemas.microsoft.com/office/drawing/2014/main" id="{D5C135DC-9D56-EC4D-FDC0-31D2FE37C6F8}"/>
              </a:ext>
            </a:extLst>
          </p:cNvPr>
          <p:cNvPicPr>
            <a:picLocks noChangeAspect="1"/>
          </p:cNvPicPr>
          <p:nvPr/>
        </p:nvPicPr>
        <p:blipFill>
          <a:blip r:embed="rId2"/>
          <a:stretch>
            <a:fillRect/>
          </a:stretch>
        </p:blipFill>
        <p:spPr>
          <a:xfrm>
            <a:off x="1196174" y="975360"/>
            <a:ext cx="3534860" cy="4947153"/>
          </a:xfrm>
          <a:prstGeom prst="rect">
            <a:avLst/>
          </a:prstGeom>
        </p:spPr>
      </p:pic>
      <p:pic>
        <p:nvPicPr>
          <p:cNvPr id="8" name="Picture 7">
            <a:extLst>
              <a:ext uri="{FF2B5EF4-FFF2-40B4-BE49-F238E27FC236}">
                <a16:creationId xmlns:a16="http://schemas.microsoft.com/office/drawing/2014/main" id="{349991F9-6F06-E256-EC25-6B32C5EF9607}"/>
              </a:ext>
            </a:extLst>
          </p:cNvPr>
          <p:cNvPicPr>
            <a:picLocks noChangeAspect="1"/>
          </p:cNvPicPr>
          <p:nvPr/>
        </p:nvPicPr>
        <p:blipFill>
          <a:blip r:embed="rId3"/>
          <a:stretch>
            <a:fillRect/>
          </a:stretch>
        </p:blipFill>
        <p:spPr>
          <a:xfrm>
            <a:off x="5440457" y="955423"/>
            <a:ext cx="3441146" cy="4947153"/>
          </a:xfrm>
          <a:prstGeom prst="rect">
            <a:avLst/>
          </a:prstGeom>
        </p:spPr>
      </p:pic>
    </p:spTree>
    <p:extLst>
      <p:ext uri="{BB962C8B-B14F-4D97-AF65-F5344CB8AC3E}">
        <p14:creationId xmlns:p14="http://schemas.microsoft.com/office/powerpoint/2010/main" val="3603455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4488540" y="2459504"/>
            <a:ext cx="37156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Our Agenda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FFFFFF"/>
                </a:solidFill>
                <a:latin typeface="Ubuntu" panose="020B0504030602030204" pitchFamily="34" charset="0"/>
              </a:rPr>
              <a:t>DAY 1</a:t>
            </a:r>
            <a:endPar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614863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447040" y="-126908"/>
            <a:ext cx="8502904" cy="922253"/>
          </a:xfrm>
        </p:spPr>
        <p:txBody>
          <a:bodyPr vert="horz" lIns="91440" tIns="45720" rIns="91440" bIns="45720" rtlCol="0" anchor="b">
            <a:normAutofit/>
          </a:bodyPr>
          <a:lstStyle/>
          <a:p>
            <a:r>
              <a:rPr lang="en-GB" sz="4000" b="1" dirty="0">
                <a:solidFill>
                  <a:schemeClr val="accent2"/>
                </a:solidFill>
                <a:latin typeface="Ubuntu" panose="020B0504030602030204" pitchFamily="34" charset="0"/>
              </a:rPr>
              <a:t>Agenda Day 1</a:t>
            </a:r>
          </a:p>
        </p:txBody>
      </p:sp>
      <p:graphicFrame>
        <p:nvGraphicFramePr>
          <p:cNvPr id="2" name="Table 4">
            <a:extLst>
              <a:ext uri="{FF2B5EF4-FFF2-40B4-BE49-F238E27FC236}">
                <a16:creationId xmlns:a16="http://schemas.microsoft.com/office/drawing/2014/main" id="{FED68FC1-774F-4C7F-E52C-5AF279FA2656}"/>
              </a:ext>
            </a:extLst>
          </p:cNvPr>
          <p:cNvGraphicFramePr>
            <a:graphicFrameLocks noGrp="1"/>
          </p:cNvGraphicFramePr>
          <p:nvPr>
            <p:extLst>
              <p:ext uri="{D42A27DB-BD31-4B8C-83A1-F6EECF244321}">
                <p14:modId xmlns:p14="http://schemas.microsoft.com/office/powerpoint/2010/main" val="3821677793"/>
              </p:ext>
            </p:extLst>
          </p:nvPr>
        </p:nvGraphicFramePr>
        <p:xfrm>
          <a:off x="710184" y="1232225"/>
          <a:ext cx="9835896" cy="4236720"/>
        </p:xfrm>
        <a:graphic>
          <a:graphicData uri="http://schemas.openxmlformats.org/drawingml/2006/table">
            <a:tbl>
              <a:tblPr firstRow="1" bandRow="1">
                <a:tableStyleId>{5C22544A-7EE6-4342-B048-85BDC9FD1C3A}</a:tableStyleId>
              </a:tblPr>
              <a:tblGrid>
                <a:gridCol w="5006371">
                  <a:extLst>
                    <a:ext uri="{9D8B030D-6E8A-4147-A177-3AD203B41FA5}">
                      <a16:colId xmlns:a16="http://schemas.microsoft.com/office/drawing/2014/main" val="70578214"/>
                    </a:ext>
                  </a:extLst>
                </a:gridCol>
                <a:gridCol w="4829525">
                  <a:extLst>
                    <a:ext uri="{9D8B030D-6E8A-4147-A177-3AD203B41FA5}">
                      <a16:colId xmlns:a16="http://schemas.microsoft.com/office/drawing/2014/main" val="4148496318"/>
                    </a:ext>
                  </a:extLst>
                </a:gridCol>
              </a:tblGrid>
              <a:tr h="370840">
                <a:tc>
                  <a:txBody>
                    <a:bodyPr/>
                    <a:lstStyle/>
                    <a:p>
                      <a:r>
                        <a:rPr lang="en-GB" sz="1600" b="1" kern="1200" dirty="0">
                          <a:solidFill>
                            <a:schemeClr val="bg2">
                              <a:lumMod val="50000"/>
                            </a:schemeClr>
                          </a:solidFill>
                          <a:effectLst/>
                          <a:latin typeface="Ubuntu Light" panose="020B0304030602030204" pitchFamily="34" charset="0"/>
                          <a:ea typeface="+mn-ea"/>
                          <a:cs typeface="+mn-cs"/>
                        </a:rPr>
                        <a:t>08.30 – 09.00 Welcome and Registration</a:t>
                      </a:r>
                    </a:p>
                    <a:p>
                      <a:r>
                        <a:rPr lang="en-GB" sz="1600" b="1" kern="1200" dirty="0">
                          <a:solidFill>
                            <a:schemeClr val="bg2">
                              <a:lumMod val="50000"/>
                            </a:schemeClr>
                          </a:solidFill>
                          <a:effectLst/>
                          <a:latin typeface="Ubuntu Light" panose="020B0304030602030204" pitchFamily="34" charset="0"/>
                          <a:ea typeface="+mn-ea"/>
                          <a:cs typeface="+mn-cs"/>
                        </a:rPr>
                        <a:t> </a:t>
                      </a:r>
                    </a:p>
                    <a:p>
                      <a:r>
                        <a:rPr lang="en-GB" sz="1600" b="1" kern="1200" dirty="0">
                          <a:solidFill>
                            <a:schemeClr val="bg2">
                              <a:lumMod val="50000"/>
                            </a:schemeClr>
                          </a:solidFill>
                          <a:effectLst/>
                          <a:latin typeface="Ubuntu Light" panose="020B0304030602030204" pitchFamily="34" charset="0"/>
                          <a:ea typeface="+mn-ea"/>
                          <a:cs typeface="+mn-cs"/>
                        </a:rPr>
                        <a:t>09.00 – 09.15 Welcome speeches</a:t>
                      </a:r>
                    </a:p>
                    <a:p>
                      <a:endParaRPr lang="en-GB" sz="1600" b="1" kern="1200" dirty="0">
                        <a:solidFill>
                          <a:schemeClr val="bg2">
                            <a:lumMod val="50000"/>
                          </a:schemeClr>
                        </a:solidFill>
                        <a:effectLst/>
                        <a:latin typeface="Ubuntu Light" panose="020B03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2">
                              <a:lumMod val="50000"/>
                            </a:schemeClr>
                          </a:solidFill>
                          <a:effectLst/>
                          <a:latin typeface="Ubuntu Light" panose="020B0304030602030204" pitchFamily="34" charset="0"/>
                          <a:ea typeface="+mn-ea"/>
                          <a:cs typeface="+mn-cs"/>
                        </a:rPr>
                        <a:t>09.15 – 09.20 Understanding the implementation of Sustainable Urban Development strategies in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bg2">
                            <a:lumMod val="50000"/>
                          </a:schemeClr>
                        </a:solidFill>
                        <a:effectLst/>
                        <a:latin typeface="Ubuntu Light" panose="020B03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2">
                              <a:lumMod val="50000"/>
                            </a:schemeClr>
                          </a:solidFill>
                          <a:effectLst/>
                          <a:latin typeface="Ubuntu Light" panose="020B0304030602030204" pitchFamily="34" charset="0"/>
                          <a:ea typeface="+mn-ea"/>
                          <a:cs typeface="+mn-cs"/>
                        </a:rPr>
                        <a:t>09.20 – 09.35 Presenting SUD in the Veneto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bg2">
                            <a:lumMod val="50000"/>
                          </a:schemeClr>
                        </a:solidFill>
                        <a:effectLst/>
                        <a:latin typeface="Ubuntu Light" panose="020B03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2">
                              <a:lumMod val="50000"/>
                            </a:schemeClr>
                          </a:solidFill>
                          <a:effectLst/>
                          <a:latin typeface="Ubuntu Light" panose="020B0304030602030204" pitchFamily="34" charset="0"/>
                          <a:ea typeface="+mn-ea"/>
                          <a:cs typeface="+mn-cs"/>
                        </a:rPr>
                        <a:t>09.35 – 09.45 Practical Details</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09.45 – 10.00 Venetian Ice Breaker</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10.00 – 10.30 Three Cities, Three Strategies</a:t>
                      </a:r>
                    </a:p>
                    <a:p>
                      <a:r>
                        <a:rPr lang="en-GB" sz="1600" b="1" kern="1200" dirty="0">
                          <a:solidFill>
                            <a:schemeClr val="bg2">
                              <a:lumMod val="50000"/>
                            </a:schemeClr>
                          </a:solidFill>
                          <a:effectLst/>
                          <a:latin typeface="Ubuntu Light" panose="020B0304030602030204" pitchFamily="34" charset="0"/>
                          <a:ea typeface="+mn-ea"/>
                          <a:cs typeface="+mn-cs"/>
                        </a:rPr>
                        <a:t> </a:t>
                      </a:r>
                    </a:p>
                    <a:p>
                      <a:r>
                        <a:rPr lang="en-GB" sz="1600" b="1" kern="1200" dirty="0">
                          <a:solidFill>
                            <a:schemeClr val="bg2">
                              <a:lumMod val="50000"/>
                            </a:schemeClr>
                          </a:solidFill>
                          <a:effectLst/>
                          <a:latin typeface="Ubuntu Light" panose="020B0304030602030204" pitchFamily="34" charset="0"/>
                          <a:ea typeface="+mn-ea"/>
                          <a:cs typeface="+mn-cs"/>
                        </a:rPr>
                        <a:t>10.30 – 11.00 Coffee Break</a:t>
                      </a:r>
                    </a:p>
                    <a:p>
                      <a:r>
                        <a:rPr lang="en-GB" sz="1600" b="1" kern="1200" dirty="0">
                          <a:solidFill>
                            <a:schemeClr val="bg2">
                              <a:lumMod val="50000"/>
                            </a:schemeClr>
                          </a:solidFill>
                          <a:effectLst/>
                          <a:latin typeface="Ubuntu Light" panose="020B0304030602030204" pitchFamily="34" charset="0"/>
                          <a:ea typeface="+mn-ea"/>
                          <a:cs typeface="+mn-cs"/>
                        </a:rPr>
                        <a:t> </a:t>
                      </a:r>
                      <a:endParaRPr lang="en-GB" sz="1400" b="1" kern="1200" dirty="0">
                        <a:solidFill>
                          <a:schemeClr val="bg2">
                            <a:lumMod val="50000"/>
                          </a:schemeClr>
                        </a:solidFill>
                        <a:effectLst/>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11.00 – 13.00 Peer Review Guiding Question N° 1</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tx1">
                              <a:lumMod val="85000"/>
                              <a:lumOff val="15000"/>
                            </a:schemeClr>
                          </a:solidFill>
                          <a:effectLst/>
                          <a:latin typeface="Ubuntu Light" panose="020B0304030602030204" pitchFamily="34" charset="0"/>
                          <a:ea typeface="+mn-ea"/>
                          <a:cs typeface="+mn-cs"/>
                        </a:rPr>
                        <a:t>LUNCH</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14.00 – 16.00 Interactive Session to address Guiding Question N° 2 – Monitoring</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16.00 – 17.00 CUR Lessons from Day 1 and Networking</a:t>
                      </a:r>
                    </a:p>
                    <a:p>
                      <a:r>
                        <a:rPr lang="en-GB" sz="1600" b="1" kern="1200" dirty="0">
                          <a:solidFill>
                            <a:schemeClr val="bg2">
                              <a:lumMod val="50000"/>
                            </a:schemeClr>
                          </a:solidFill>
                          <a:effectLst/>
                          <a:latin typeface="Ubuntu Light" panose="020B0304030602030204" pitchFamily="34" charset="0"/>
                          <a:ea typeface="+mn-ea"/>
                          <a:cs typeface="+mn-cs"/>
                        </a:rPr>
                        <a:t> </a:t>
                      </a:r>
                    </a:p>
                    <a:p>
                      <a:r>
                        <a:rPr lang="en-GB" sz="1600" b="1" kern="1200" dirty="0">
                          <a:solidFill>
                            <a:schemeClr val="bg2">
                              <a:lumMod val="50000"/>
                            </a:schemeClr>
                          </a:solidFill>
                          <a:effectLst/>
                          <a:latin typeface="Ubuntu Light" panose="020B0304030602030204" pitchFamily="34" charset="0"/>
                          <a:ea typeface="+mn-ea"/>
                          <a:cs typeface="+mn-cs"/>
                        </a:rPr>
                        <a:t>17.00 – 18.00 FREE TIME</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18.00 – Bus to San Donà di Piave for local visit</a:t>
                      </a:r>
                    </a:p>
                    <a:p>
                      <a:endParaRPr lang="en-GB" sz="1600" b="1" kern="1200" dirty="0">
                        <a:solidFill>
                          <a:schemeClr val="bg2">
                            <a:lumMod val="50000"/>
                          </a:schemeClr>
                        </a:solidFill>
                        <a:effectLst/>
                        <a:latin typeface="Ubuntu Light" panose="020B0304030602030204" pitchFamily="34" charset="0"/>
                        <a:ea typeface="+mn-ea"/>
                        <a:cs typeface="+mn-cs"/>
                      </a:endParaRPr>
                    </a:p>
                    <a:p>
                      <a:r>
                        <a:rPr lang="en-GB" sz="1600" b="1" kern="1200" dirty="0">
                          <a:solidFill>
                            <a:schemeClr val="bg2">
                              <a:lumMod val="50000"/>
                            </a:schemeClr>
                          </a:solidFill>
                          <a:effectLst/>
                          <a:latin typeface="Ubuntu Light" panose="020B0304030602030204" pitchFamily="34" charset="0"/>
                          <a:ea typeface="+mn-ea"/>
                          <a:cs typeface="+mn-cs"/>
                        </a:rPr>
                        <a:t>20.00 Dinner in San Donà di Piave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365199"/>
                  </a:ext>
                </a:extLst>
              </a:tr>
            </a:tbl>
          </a:graphicData>
        </a:graphic>
      </p:graphicFrame>
    </p:spTree>
    <p:extLst>
      <p:ext uri="{BB962C8B-B14F-4D97-AF65-F5344CB8AC3E}">
        <p14:creationId xmlns:p14="http://schemas.microsoft.com/office/powerpoint/2010/main" val="4238454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4488540" y="2459504"/>
            <a:ext cx="37156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Learning and Action Grid</a:t>
            </a:r>
          </a:p>
        </p:txBody>
      </p:sp>
    </p:spTree>
    <p:extLst>
      <p:ext uri="{BB962C8B-B14F-4D97-AF65-F5344CB8AC3E}">
        <p14:creationId xmlns:p14="http://schemas.microsoft.com/office/powerpoint/2010/main" val="81484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594360" y="566056"/>
            <a:ext cx="10515600" cy="625528"/>
          </a:xfrm>
        </p:spPr>
        <p:txBody>
          <a:bodyPr vert="horz" lIns="91440" tIns="45720" rIns="91440" bIns="45720" rtlCol="0" anchor="b">
            <a:normAutofit fontScale="90000"/>
          </a:bodyPr>
          <a:lstStyle/>
          <a:p>
            <a:pPr>
              <a:lnSpc>
                <a:spcPct val="100000"/>
              </a:lnSpc>
            </a:pPr>
            <a:r>
              <a:rPr lang="en-GB" sz="4000" b="1" dirty="0">
                <a:solidFill>
                  <a:schemeClr val="accent2"/>
                </a:solidFill>
                <a:latin typeface="Ubuntu"/>
              </a:rPr>
              <a:t>Learning and Action Grid </a:t>
            </a:r>
            <a:endParaRPr lang="en-GB" sz="4000" b="1" dirty="0">
              <a:solidFill>
                <a:schemeClr val="accent2"/>
              </a:solidFill>
              <a:latin typeface="Ubuntu" panose="020B0504030602030204" pitchFamily="34" charset="0"/>
            </a:endParaRPr>
          </a:p>
        </p:txBody>
      </p:sp>
      <p:sp>
        <p:nvSpPr>
          <p:cNvPr id="2" name="TextBox 1">
            <a:extLst>
              <a:ext uri="{FF2B5EF4-FFF2-40B4-BE49-F238E27FC236}">
                <a16:creationId xmlns:a16="http://schemas.microsoft.com/office/drawing/2014/main" id="{DEA1D9D5-66CD-8694-468F-6C0439953867}"/>
              </a:ext>
            </a:extLst>
          </p:cNvPr>
          <p:cNvSpPr txBox="1"/>
          <p:nvPr/>
        </p:nvSpPr>
        <p:spPr>
          <a:xfrm>
            <a:off x="454986" y="1668736"/>
            <a:ext cx="9217334"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800" b="1" dirty="0">
              <a:solidFill>
                <a:srgbClr val="002060"/>
              </a:solidFill>
              <a:latin typeface="Ubuntu"/>
              <a:cs typeface="Arial"/>
            </a:endParaRPr>
          </a:p>
          <a:p>
            <a:pPr marL="285750" indent="-285750">
              <a:spcBef>
                <a:spcPts val="600"/>
              </a:spcBef>
              <a:spcAft>
                <a:spcPts val="600"/>
              </a:spcAft>
              <a:buClr>
                <a:schemeClr val="accent1"/>
              </a:buClr>
              <a:buSzPct val="80000"/>
              <a:buBlip>
                <a:blip r:embed="rId3"/>
              </a:buBlip>
              <a:defRPr/>
            </a:pPr>
            <a:r>
              <a:rPr lang="en-GB" sz="2000" b="1" baseline="0" dirty="0">
                <a:solidFill>
                  <a:srgbClr val="002060"/>
                </a:solidFill>
                <a:latin typeface="Ubuntu"/>
                <a:ea typeface="Arial"/>
                <a:cs typeface="Arial"/>
              </a:rPr>
              <a:t>Tools to document lessons and ideas gained throughout the peer review</a:t>
            </a:r>
            <a:r>
              <a:rPr lang="en-GB" sz="2000" dirty="0">
                <a:solidFill>
                  <a:srgbClr val="002060"/>
                </a:solidFill>
                <a:latin typeface="Ubuntu"/>
                <a:ea typeface="Arial"/>
                <a:cs typeface="Arial"/>
              </a:rPr>
              <a:t>​</a:t>
            </a:r>
          </a:p>
          <a:p>
            <a:pPr marL="285750" indent="-285750">
              <a:spcBef>
                <a:spcPts val="600"/>
              </a:spcBef>
              <a:spcAft>
                <a:spcPts val="600"/>
              </a:spcAft>
              <a:buClr>
                <a:schemeClr val="accent1"/>
              </a:buClr>
              <a:buSzPct val="80000"/>
              <a:buBlip>
                <a:blip r:embed="rId3"/>
              </a:buBlip>
              <a:defRPr/>
            </a:pPr>
            <a:r>
              <a:rPr lang="en-GB" sz="2000" b="1" baseline="0" dirty="0">
                <a:solidFill>
                  <a:srgbClr val="002060"/>
                </a:solidFill>
                <a:latin typeface="Ubuntu"/>
                <a:ea typeface="Arial"/>
                <a:cs typeface="Arial"/>
              </a:rPr>
              <a:t>On paper/ post its </a:t>
            </a:r>
            <a:endParaRPr lang="en-GB" sz="2000" b="1" u="sng" strike="noStrike" baseline="0" dirty="0">
              <a:solidFill>
                <a:srgbClr val="1CAF96"/>
              </a:solidFill>
              <a:latin typeface="Ubuntu"/>
              <a:ea typeface="Arial"/>
              <a:cs typeface="Arial"/>
            </a:endParaRPr>
          </a:p>
          <a:p>
            <a:pPr marL="285750" indent="-285750">
              <a:spcBef>
                <a:spcPts val="600"/>
              </a:spcBef>
              <a:spcAft>
                <a:spcPts val="600"/>
              </a:spcAft>
              <a:buClr>
                <a:schemeClr val="accent1"/>
              </a:buClr>
              <a:buSzPct val="80000"/>
              <a:buBlip>
                <a:blip r:embed="rId3"/>
              </a:buBlip>
              <a:defRPr/>
            </a:pPr>
            <a:r>
              <a:rPr lang="en-GB" sz="2000" b="1" baseline="0" dirty="0">
                <a:solidFill>
                  <a:srgbClr val="002060"/>
                </a:solidFill>
                <a:latin typeface="Ubuntu"/>
                <a:ea typeface="Arial"/>
                <a:cs typeface="Arial"/>
              </a:rPr>
              <a:t>CUR Record your learning, reflections and possible actions</a:t>
            </a:r>
            <a:r>
              <a:rPr lang="en-GB" sz="2000" dirty="0">
                <a:solidFill>
                  <a:srgbClr val="002060"/>
                </a:solidFill>
                <a:latin typeface="Ubuntu"/>
                <a:ea typeface="Arial"/>
                <a:cs typeface="Arial"/>
              </a:rPr>
              <a:t>​</a:t>
            </a:r>
          </a:p>
          <a:p>
            <a:pPr marL="285750" indent="-285750">
              <a:spcBef>
                <a:spcPts val="600"/>
              </a:spcBef>
              <a:spcAft>
                <a:spcPts val="600"/>
              </a:spcAft>
              <a:buClr>
                <a:schemeClr val="accent1"/>
              </a:buClr>
              <a:buSzPct val="80000"/>
              <a:buBlip>
                <a:blip r:embed="rId3"/>
              </a:buBlip>
              <a:defRPr/>
            </a:pPr>
            <a:r>
              <a:rPr lang="en-GB" sz="2000" b="1" dirty="0">
                <a:solidFill>
                  <a:srgbClr val="002060"/>
                </a:solidFill>
                <a:latin typeface="Ubuntu"/>
                <a:ea typeface="Arial"/>
                <a:cs typeface="Arial"/>
              </a:rPr>
              <a:t>Peers recording your learning and suggestions for the CUR (including links to useful information)</a:t>
            </a:r>
          </a:p>
          <a:p>
            <a:pPr marL="285750" indent="-285750">
              <a:spcBef>
                <a:spcPts val="600"/>
              </a:spcBef>
              <a:spcAft>
                <a:spcPts val="600"/>
              </a:spcAft>
              <a:buClr>
                <a:schemeClr val="accent1"/>
              </a:buClr>
              <a:buSzPct val="80000"/>
              <a:buBlip>
                <a:blip r:embed="rId3"/>
              </a:buBlip>
              <a:defRPr/>
            </a:pPr>
            <a:r>
              <a:rPr lang="en-GB" sz="2000" b="1" strike="noStrike" baseline="0" dirty="0">
                <a:solidFill>
                  <a:srgbClr val="002060"/>
                </a:solidFill>
                <a:latin typeface="Ubuntu"/>
                <a:ea typeface="Arial"/>
                <a:cs typeface="Arial"/>
              </a:rPr>
              <a:t>Personal and Collective</a:t>
            </a:r>
          </a:p>
          <a:p>
            <a:pPr marL="285750" indent="-285750">
              <a:spcBef>
                <a:spcPts val="600"/>
              </a:spcBef>
              <a:spcAft>
                <a:spcPts val="600"/>
              </a:spcAft>
              <a:buClr>
                <a:schemeClr val="accent1"/>
              </a:buClr>
              <a:buSzPct val="80000"/>
              <a:buBlip>
                <a:blip r:embed="rId3"/>
              </a:buBlip>
              <a:defRPr/>
            </a:pPr>
            <a:r>
              <a:rPr lang="en-GB" sz="2000" b="1" dirty="0">
                <a:solidFill>
                  <a:srgbClr val="002060"/>
                </a:solidFill>
                <a:latin typeface="Ubuntu"/>
                <a:cs typeface="Arial"/>
              </a:rPr>
              <a:t>Facilitators will give guidance in each session</a:t>
            </a:r>
          </a:p>
          <a:p>
            <a:pPr>
              <a:spcBef>
                <a:spcPts val="600"/>
              </a:spcBef>
              <a:spcAft>
                <a:spcPts val="600"/>
              </a:spcAft>
              <a:buClr>
                <a:schemeClr val="accent1"/>
              </a:buClr>
              <a:buSzPct val="80000"/>
              <a:defRPr/>
            </a:pPr>
            <a:endParaRPr lang="en-GB" sz="2000" b="1" dirty="0">
              <a:solidFill>
                <a:srgbClr val="002060"/>
              </a:solidFill>
              <a:latin typeface="Ubuntu"/>
              <a:cs typeface="Arial"/>
            </a:endParaRPr>
          </a:p>
        </p:txBody>
      </p:sp>
    </p:spTree>
    <p:extLst>
      <p:ext uri="{BB962C8B-B14F-4D97-AF65-F5344CB8AC3E}">
        <p14:creationId xmlns:p14="http://schemas.microsoft.com/office/powerpoint/2010/main" val="824420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594360" y="165462"/>
            <a:ext cx="10515600" cy="625528"/>
          </a:xfrm>
        </p:spPr>
        <p:txBody>
          <a:bodyPr vert="horz" lIns="91440" tIns="45720" rIns="91440" bIns="45720" rtlCol="0" anchor="b">
            <a:normAutofit fontScale="90000"/>
          </a:bodyPr>
          <a:lstStyle/>
          <a:p>
            <a:pPr>
              <a:lnSpc>
                <a:spcPct val="100000"/>
              </a:lnSpc>
            </a:pPr>
            <a:r>
              <a:rPr lang="en-GB" sz="4000" b="1" dirty="0">
                <a:solidFill>
                  <a:schemeClr val="accent2"/>
                </a:solidFill>
                <a:latin typeface="Ubuntu" panose="020B0504030602030204" pitchFamily="34" charset="0"/>
              </a:rPr>
              <a:t>Learning and Action Grid for ALL</a:t>
            </a:r>
          </a:p>
        </p:txBody>
      </p:sp>
      <p:sp>
        <p:nvSpPr>
          <p:cNvPr id="4" name="TextBox 3">
            <a:extLst>
              <a:ext uri="{FF2B5EF4-FFF2-40B4-BE49-F238E27FC236}">
                <a16:creationId xmlns:a16="http://schemas.microsoft.com/office/drawing/2014/main" id="{E85B09FF-804B-2436-EF9C-6DABF5160925}"/>
              </a:ext>
            </a:extLst>
          </p:cNvPr>
          <p:cNvSpPr txBox="1"/>
          <p:nvPr/>
        </p:nvSpPr>
        <p:spPr>
          <a:xfrm>
            <a:off x="119017" y="2814507"/>
            <a:ext cx="4368578" cy="1926168"/>
          </a:xfrm>
          <a:prstGeom prst="rect">
            <a:avLst/>
          </a:prstGeom>
          <a:noFill/>
        </p:spPr>
        <p:txBody>
          <a:bodyPr wrap="square">
            <a:spAutoFit/>
          </a:bodyPr>
          <a:lstStyle/>
          <a:p>
            <a:pPr>
              <a:lnSpc>
                <a:spcPct val="107000"/>
              </a:lnSpc>
              <a:spcAft>
                <a:spcPts val="800"/>
              </a:spcAft>
            </a:pPr>
            <a:r>
              <a:rPr lang="en-GB" sz="2000" b="1" kern="100" dirty="0">
                <a:solidFill>
                  <a:srgbClr val="4472C4"/>
                </a:solidFill>
                <a:effectLst/>
                <a:latin typeface="Ubuntu" panose="020B0504030602030204" pitchFamily="34" charset="0"/>
                <a:ea typeface="Calibri" panose="020F0502020204030204" pitchFamily="34" charset="0"/>
                <a:cs typeface="Times New Roman" panose="02020603050405020304" pitchFamily="18" charset="0"/>
              </a:rPr>
              <a:t>What is the LAG?</a:t>
            </a:r>
            <a:r>
              <a:rPr lang="en-GB" sz="2000" kern="100" dirty="0">
                <a:solidFill>
                  <a:srgbClr val="4472C4"/>
                </a:solidFill>
                <a:effectLst/>
                <a:latin typeface="Ubuntu" panose="020B0504030602030204" pitchFamily="34" charset="0"/>
                <a:ea typeface="Calibri" panose="020F0502020204030204" pitchFamily="34" charset="0"/>
                <a:cs typeface="Times New Roman" panose="02020603050405020304" pitchFamily="18" charset="0"/>
              </a:rPr>
              <a:t>  </a:t>
            </a:r>
            <a:r>
              <a:rPr lang="en-GB" sz="2000" kern="100" dirty="0">
                <a:effectLst/>
                <a:latin typeface="Ubuntu" panose="020B0504030602030204" pitchFamily="34" charset="0"/>
                <a:ea typeface="Calibri" panose="020F0502020204030204" pitchFamily="34" charset="0"/>
                <a:cs typeface="Times New Roman" panose="02020603050405020304" pitchFamily="18" charset="0"/>
              </a:rPr>
              <a:t>A tool to capture learning.</a:t>
            </a:r>
          </a:p>
          <a:p>
            <a:pPr>
              <a:lnSpc>
                <a:spcPct val="107000"/>
              </a:lnSpc>
              <a:spcAft>
                <a:spcPts val="800"/>
              </a:spcAft>
            </a:pPr>
            <a:r>
              <a:rPr lang="en-GB" sz="2000" b="1" kern="100" dirty="0">
                <a:solidFill>
                  <a:srgbClr val="4472C4"/>
                </a:solidFill>
                <a:effectLst/>
                <a:latin typeface="Ubuntu" panose="020B0504030602030204" pitchFamily="34" charset="0"/>
                <a:ea typeface="Calibri" panose="020F0502020204030204" pitchFamily="34" charset="0"/>
                <a:cs typeface="Times New Roman" panose="02020603050405020304" pitchFamily="18" charset="0"/>
              </a:rPr>
              <a:t>Who is it for?</a:t>
            </a:r>
            <a:r>
              <a:rPr lang="en-GB" sz="2000" kern="100" dirty="0">
                <a:solidFill>
                  <a:srgbClr val="4472C4"/>
                </a:solidFill>
                <a:effectLst/>
                <a:latin typeface="Ubuntu" panose="020B0504030602030204" pitchFamily="34" charset="0"/>
                <a:ea typeface="Calibri" panose="020F0502020204030204" pitchFamily="34" charset="0"/>
                <a:cs typeface="Times New Roman" panose="02020603050405020304" pitchFamily="18" charset="0"/>
              </a:rPr>
              <a:t> </a:t>
            </a:r>
            <a:r>
              <a:rPr lang="en-GB" sz="2000" kern="100" dirty="0">
                <a:effectLst/>
                <a:latin typeface="Ubuntu" panose="020B0504030602030204" pitchFamily="34" charset="0"/>
                <a:ea typeface="Calibri" panose="020F0502020204030204" pitchFamily="34" charset="0"/>
                <a:cs typeface="Times New Roman" panose="02020603050405020304" pitchFamily="18" charset="0"/>
              </a:rPr>
              <a:t>EVERYONE! </a:t>
            </a:r>
          </a:p>
          <a:p>
            <a:pPr>
              <a:lnSpc>
                <a:spcPct val="107000"/>
              </a:lnSpc>
              <a:spcAft>
                <a:spcPts val="800"/>
              </a:spcAft>
            </a:pPr>
            <a:r>
              <a:rPr lang="en-GB" sz="2000" b="1" kern="100" dirty="0">
                <a:solidFill>
                  <a:srgbClr val="4472C4"/>
                </a:solidFill>
                <a:effectLst/>
                <a:latin typeface="Ubuntu" panose="020B0504030602030204" pitchFamily="34" charset="0"/>
                <a:ea typeface="Calibri" panose="020F0502020204030204" pitchFamily="34" charset="0"/>
                <a:cs typeface="Times New Roman" panose="02020603050405020304" pitchFamily="18" charset="0"/>
              </a:rPr>
              <a:t>What do I need to do?</a:t>
            </a:r>
            <a:r>
              <a:rPr lang="en-GB" sz="2000" kern="100" dirty="0">
                <a:solidFill>
                  <a:srgbClr val="4472C4"/>
                </a:solidFill>
                <a:effectLst/>
                <a:latin typeface="Ubuntu" panose="020B0504030602030204" pitchFamily="34" charset="0"/>
                <a:ea typeface="Calibri" panose="020F0502020204030204" pitchFamily="34" charset="0"/>
                <a:cs typeface="Times New Roman" panose="02020603050405020304" pitchFamily="18" charset="0"/>
              </a:rPr>
              <a:t> </a:t>
            </a:r>
            <a:r>
              <a:rPr lang="en-GB" sz="2000" kern="100" dirty="0">
                <a:effectLst/>
                <a:latin typeface="Ubuntu" panose="020B0504030602030204" pitchFamily="34" charset="0"/>
                <a:ea typeface="Calibri" panose="020F0502020204030204" pitchFamily="34" charset="0"/>
                <a:cs typeface="Times New Roman" panose="02020603050405020304" pitchFamily="18" charset="0"/>
              </a:rPr>
              <a:t>Fill it in with the help of your group experts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A051604-1923-FFB5-5C8B-2E960A8BD00B}"/>
              </a:ext>
            </a:extLst>
          </p:cNvPr>
          <p:cNvPicPr>
            <a:picLocks noChangeAspect="1"/>
          </p:cNvPicPr>
          <p:nvPr/>
        </p:nvPicPr>
        <p:blipFill>
          <a:blip r:embed="rId3"/>
          <a:stretch>
            <a:fillRect/>
          </a:stretch>
        </p:blipFill>
        <p:spPr>
          <a:xfrm>
            <a:off x="4629835" y="1058993"/>
            <a:ext cx="7562165" cy="5437197"/>
          </a:xfrm>
          <a:prstGeom prst="rect">
            <a:avLst/>
          </a:prstGeom>
        </p:spPr>
      </p:pic>
    </p:spTree>
    <p:extLst>
      <p:ext uri="{BB962C8B-B14F-4D97-AF65-F5344CB8AC3E}">
        <p14:creationId xmlns:p14="http://schemas.microsoft.com/office/powerpoint/2010/main" val="970967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594360" y="165462"/>
            <a:ext cx="10515600" cy="625528"/>
          </a:xfrm>
        </p:spPr>
        <p:txBody>
          <a:bodyPr vert="horz" lIns="91440" tIns="45720" rIns="91440" bIns="45720" rtlCol="0" anchor="b">
            <a:normAutofit fontScale="90000"/>
          </a:bodyPr>
          <a:lstStyle/>
          <a:p>
            <a:pPr>
              <a:lnSpc>
                <a:spcPct val="100000"/>
              </a:lnSpc>
            </a:pPr>
            <a:r>
              <a:rPr lang="en-GB" sz="4000" b="1" dirty="0">
                <a:solidFill>
                  <a:schemeClr val="accent2"/>
                </a:solidFill>
                <a:latin typeface="Ubuntu" panose="020B0504030602030204" pitchFamily="34" charset="0"/>
              </a:rPr>
              <a:t>Learning and Action Grid for CUR</a:t>
            </a:r>
          </a:p>
        </p:txBody>
      </p:sp>
      <p:sp>
        <p:nvSpPr>
          <p:cNvPr id="4" name="TextBox 3">
            <a:extLst>
              <a:ext uri="{FF2B5EF4-FFF2-40B4-BE49-F238E27FC236}">
                <a16:creationId xmlns:a16="http://schemas.microsoft.com/office/drawing/2014/main" id="{E85B09FF-804B-2436-EF9C-6DABF5160925}"/>
              </a:ext>
            </a:extLst>
          </p:cNvPr>
          <p:cNvSpPr txBox="1"/>
          <p:nvPr/>
        </p:nvSpPr>
        <p:spPr>
          <a:xfrm>
            <a:off x="270831" y="2792510"/>
            <a:ext cx="3427409" cy="1708481"/>
          </a:xfrm>
          <a:prstGeom prst="rect">
            <a:avLst/>
          </a:prstGeom>
          <a:noFill/>
        </p:spPr>
        <p:txBody>
          <a:bodyPr wrap="square">
            <a:spAutoFit/>
          </a:bodyPr>
          <a:lstStyle/>
          <a:p>
            <a:pPr>
              <a:lnSpc>
                <a:spcPct val="107000"/>
              </a:lnSpc>
              <a:spcAft>
                <a:spcPts val="800"/>
              </a:spcAft>
            </a:pPr>
            <a:r>
              <a:rPr lang="en-GB" sz="2000" b="1" kern="100" dirty="0">
                <a:solidFill>
                  <a:srgbClr val="4472C4"/>
                </a:solidFill>
                <a:latin typeface="Ubuntu" panose="020B0504030602030204" pitchFamily="34" charset="0"/>
                <a:ea typeface="Calibri" panose="020F0502020204030204" pitchFamily="34" charset="0"/>
                <a:cs typeface="Times New Roman" panose="02020603050405020304" pitchFamily="18" charset="0"/>
              </a:rPr>
              <a:t>The CUR should use their LAG to help formulate ideas for action as a follow up to the peer review. </a:t>
            </a:r>
          </a:p>
        </p:txBody>
      </p:sp>
      <p:pic>
        <p:nvPicPr>
          <p:cNvPr id="6" name="Picture 5">
            <a:extLst>
              <a:ext uri="{FF2B5EF4-FFF2-40B4-BE49-F238E27FC236}">
                <a16:creationId xmlns:a16="http://schemas.microsoft.com/office/drawing/2014/main" id="{C79F71A5-04A2-D6F9-CCE0-C4128F215588}"/>
              </a:ext>
            </a:extLst>
          </p:cNvPr>
          <p:cNvPicPr>
            <a:picLocks noChangeAspect="1"/>
          </p:cNvPicPr>
          <p:nvPr/>
        </p:nvPicPr>
        <p:blipFill>
          <a:blip r:embed="rId3"/>
          <a:stretch>
            <a:fillRect/>
          </a:stretch>
        </p:blipFill>
        <p:spPr>
          <a:xfrm>
            <a:off x="3484880" y="905040"/>
            <a:ext cx="8636000" cy="5709119"/>
          </a:xfrm>
          <a:prstGeom prst="rect">
            <a:avLst/>
          </a:prstGeom>
        </p:spPr>
      </p:pic>
    </p:spTree>
    <p:extLst>
      <p:ext uri="{BB962C8B-B14F-4D97-AF65-F5344CB8AC3E}">
        <p14:creationId xmlns:p14="http://schemas.microsoft.com/office/powerpoint/2010/main" val="477258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A71E-FAA9-1AB9-3DB4-8E54100A26BA}"/>
              </a:ext>
            </a:extLst>
          </p:cNvPr>
          <p:cNvSpPr txBox="1">
            <a:spLocks/>
          </p:cNvSpPr>
          <p:nvPr/>
        </p:nvSpPr>
        <p:spPr>
          <a:xfrm>
            <a:off x="4283075" y="1930400"/>
            <a:ext cx="3948112" cy="304673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endParaRPr lang="en-GB" sz="4000" b="1" dirty="0">
              <a:solidFill>
                <a:schemeClr val="accent1"/>
              </a:solidFill>
              <a:latin typeface="Ubuntu" panose="020B0504030602030204" pitchFamily="34" charset="0"/>
            </a:endParaRPr>
          </a:p>
          <a:p>
            <a:pPr algn="ctr">
              <a:spcAft>
                <a:spcPts val="1800"/>
              </a:spcAft>
            </a:pPr>
            <a:endParaRPr lang="en-GB" sz="4000" b="1" dirty="0">
              <a:solidFill>
                <a:schemeClr val="accent1"/>
              </a:solidFill>
              <a:latin typeface="Ubuntu" panose="020B0504030602030204" pitchFamily="34" charset="0"/>
            </a:endParaRPr>
          </a:p>
          <a:p>
            <a:pPr algn="ctr">
              <a:spcAft>
                <a:spcPts val="1800"/>
              </a:spcAft>
            </a:pPr>
            <a:r>
              <a:rPr lang="en-GB" sz="4000" b="1" dirty="0">
                <a:solidFill>
                  <a:schemeClr val="accent1"/>
                </a:solidFill>
                <a:latin typeface="Ubuntu" panose="020B0504030602030204" pitchFamily="34" charset="0"/>
              </a:rPr>
              <a:t>A Venetian</a:t>
            </a:r>
          </a:p>
          <a:p>
            <a:pPr algn="ctr">
              <a:spcAft>
                <a:spcPts val="1800"/>
              </a:spcAft>
            </a:pPr>
            <a:r>
              <a:rPr lang="en-GB" sz="4000" b="1" dirty="0">
                <a:solidFill>
                  <a:schemeClr val="accent1"/>
                </a:solidFill>
                <a:latin typeface="Ubuntu" panose="020B0504030602030204" pitchFamily="34" charset="0"/>
              </a:rPr>
              <a:t>Ice-breaker</a:t>
            </a:r>
          </a:p>
          <a:p>
            <a:pPr algn="ctr">
              <a:spcAft>
                <a:spcPts val="1800"/>
              </a:spcAft>
            </a:pPr>
            <a:r>
              <a:rPr lang="en-GB" sz="1800" b="1" dirty="0">
                <a:solidFill>
                  <a:schemeClr val="accent1"/>
                </a:solidFill>
                <a:latin typeface="Ubuntu" panose="020B0504030602030204" pitchFamily="34" charset="0"/>
              </a:rPr>
              <a:t>Moderated by</a:t>
            </a:r>
          </a:p>
          <a:p>
            <a:pPr algn="ctr">
              <a:spcAft>
                <a:spcPts val="1800"/>
              </a:spcAft>
            </a:pPr>
            <a:r>
              <a:rPr lang="en-GB" sz="1800" b="1" dirty="0">
                <a:solidFill>
                  <a:schemeClr val="accent1"/>
                </a:solidFill>
                <a:latin typeface="Ubuntu" panose="020B0504030602030204" pitchFamily="34" charset="0"/>
              </a:rPr>
              <a:t> Eddy Adams EUI Expert</a:t>
            </a:r>
          </a:p>
          <a:p>
            <a:pPr algn="ctr">
              <a:spcAft>
                <a:spcPts val="1800"/>
              </a:spcAft>
            </a:pPr>
            <a:endParaRPr lang="en-GB" sz="1800" i="1" dirty="0">
              <a:latin typeface="Ubuntu Light" panose="020B0304030602030204" pitchFamily="34" charset="0"/>
            </a:endParaRPr>
          </a:p>
          <a:p>
            <a:pPr algn="ctr">
              <a:spcAft>
                <a:spcPts val="1800"/>
              </a:spcAft>
            </a:pPr>
            <a:endParaRPr lang="en-GB" sz="5400" b="1" dirty="0">
              <a:solidFill>
                <a:schemeClr val="accent2"/>
              </a:solidFill>
              <a:latin typeface="Ubuntu" panose="020B0504030602030204" pitchFamily="34" charset="0"/>
            </a:endParaRPr>
          </a:p>
        </p:txBody>
      </p:sp>
    </p:spTree>
    <p:extLst>
      <p:ext uri="{BB962C8B-B14F-4D97-AF65-F5344CB8AC3E}">
        <p14:creationId xmlns:p14="http://schemas.microsoft.com/office/powerpoint/2010/main" val="1044363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3315-AD4D-1D0E-FA69-B4D0A67D0258}"/>
              </a:ext>
            </a:extLst>
          </p:cNvPr>
          <p:cNvSpPr>
            <a:spLocks noGrp="1"/>
          </p:cNvSpPr>
          <p:nvPr>
            <p:ph type="title"/>
          </p:nvPr>
        </p:nvSpPr>
        <p:spPr>
          <a:xfrm>
            <a:off x="193040" y="1361709"/>
            <a:ext cx="8803640" cy="1184014"/>
          </a:xfrm>
        </p:spPr>
        <p:txBody>
          <a:bodyPr anchor="ctr"/>
          <a:lstStyle/>
          <a:p>
            <a:r>
              <a:rPr lang="en-GB" sz="2800" b="1" dirty="0">
                <a:solidFill>
                  <a:schemeClr val="accent2"/>
                </a:solidFill>
                <a:latin typeface="Ubuntu" panose="020B0504030602030204" pitchFamily="34" charset="0"/>
              </a:rPr>
              <a:t>ACTIVITY INSTRUCTIONS</a:t>
            </a:r>
            <a:r>
              <a:rPr lang="en-GB" dirty="0">
                <a:latin typeface="Ubuntu" panose="020B0504030602030204" pitchFamily="34" charset="0"/>
              </a:rPr>
              <a:t>  </a:t>
            </a:r>
          </a:p>
        </p:txBody>
      </p:sp>
      <p:sp>
        <p:nvSpPr>
          <p:cNvPr id="5" name="Rectangle 6">
            <a:extLst>
              <a:ext uri="{FF2B5EF4-FFF2-40B4-BE49-F238E27FC236}">
                <a16:creationId xmlns:a16="http://schemas.microsoft.com/office/drawing/2014/main" id="{15EC0292-211C-BD3D-8DDF-4A6BAE51361E}"/>
              </a:ext>
            </a:extLst>
          </p:cNvPr>
          <p:cNvSpPr txBox="1">
            <a:spLocks noChangeArrowheads="1"/>
          </p:cNvSpPr>
          <p:nvPr/>
        </p:nvSpPr>
        <p:spPr>
          <a:xfrm>
            <a:off x="63631" y="2811089"/>
            <a:ext cx="6840809" cy="2755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Everyone has a Venice icon card provided at registration this morning</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One side has the icon image, the other side some questions</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Step 1: Find your icon group with the same image</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Step 2: Spend a few minutes together answering the questions in your group</a:t>
            </a:r>
            <a:endParaRPr lang="en-GB" sz="2000" dirty="0">
              <a:latin typeface="Ubuntu Light" panose="020B0304030602030204" pitchFamily="34" charset="0"/>
              <a:ea typeface="Tahoma" panose="020B0604030504040204" pitchFamily="34" charset="0"/>
              <a:cs typeface="Tahoma" panose="020B0604030504040204" pitchFamily="34" charset="0"/>
            </a:endParaRPr>
          </a:p>
          <a:p>
            <a:pPr marL="285750" indent="-285750">
              <a:spcBef>
                <a:spcPts val="600"/>
              </a:spcBef>
              <a:spcAft>
                <a:spcPts val="600"/>
              </a:spcAft>
              <a:buClr>
                <a:schemeClr val="accent1"/>
              </a:buClr>
              <a:buSzPct val="80000"/>
              <a:buBlip>
                <a:blip r:embed="rId2"/>
              </a:buBlip>
              <a:defRPr/>
            </a:pPr>
            <a:endParaRPr lang="en-GB" sz="2000" b="1" dirty="0">
              <a:solidFill>
                <a:srgbClr val="9677B0"/>
              </a:solidFill>
              <a:latin typeface="Ubuntu" panose="020B0504030602030204" pitchFamily="34" charset="0"/>
              <a:ea typeface="Tahoma" panose="020B0604030504040204" pitchFamily="34" charset="0"/>
              <a:cs typeface="Tahoma" panose="020B0604030504040204" pitchFamily="34" charset="0"/>
            </a:endParaRPr>
          </a:p>
          <a:p>
            <a:pPr marL="0" indent="0">
              <a:spcBef>
                <a:spcPts val="600"/>
              </a:spcBef>
              <a:spcAft>
                <a:spcPts val="600"/>
              </a:spcAft>
              <a:buClr>
                <a:schemeClr val="accent1"/>
              </a:buClr>
              <a:buSzPct val="80000"/>
              <a:buNone/>
              <a:defRPr/>
            </a:pPr>
            <a:endParaRPr lang="en-GB" sz="2000" b="1" dirty="0">
              <a:latin typeface="Ubuntu" panose="020B0504030602030204" pitchFamily="34" charset="0"/>
              <a:ea typeface="Tahoma" panose="020B0604030504040204" pitchFamily="34" charset="0"/>
              <a:cs typeface="Tahoma" panose="020B0604030504040204" pitchFamily="34" charset="0"/>
            </a:endParaRPr>
          </a:p>
          <a:p>
            <a:pPr marL="0" indent="0">
              <a:buClr>
                <a:schemeClr val="accent1"/>
              </a:buClr>
              <a:buNone/>
              <a:defRPr/>
            </a:pPr>
            <a:endParaRPr lang="en-GB" sz="2000" dirty="0">
              <a:solidFill>
                <a:srgbClr val="ED7D31"/>
              </a:solidFill>
              <a:latin typeface="Ubuntu" panose="020B0504030602030204" pitchFamily="34" charset="0"/>
            </a:endParaRPr>
          </a:p>
        </p:txBody>
      </p:sp>
      <p:sp>
        <p:nvSpPr>
          <p:cNvPr id="11" name="TextBox 10">
            <a:extLst>
              <a:ext uri="{FF2B5EF4-FFF2-40B4-BE49-F238E27FC236}">
                <a16:creationId xmlns:a16="http://schemas.microsoft.com/office/drawing/2014/main" id="{E20A8484-6F58-D3AE-0817-F84F16A042B2}"/>
              </a:ext>
            </a:extLst>
          </p:cNvPr>
          <p:cNvSpPr txBox="1"/>
          <p:nvPr/>
        </p:nvSpPr>
        <p:spPr>
          <a:xfrm>
            <a:off x="8477249" y="425312"/>
            <a:ext cx="1733167" cy="369332"/>
          </a:xfrm>
          <a:prstGeom prst="rect">
            <a:avLst/>
          </a:prstGeom>
          <a:noFill/>
        </p:spPr>
        <p:txBody>
          <a:bodyPr wrap="none" rtlCol="0">
            <a:spAutoFit/>
          </a:bodyPr>
          <a:lstStyle/>
          <a:p>
            <a:r>
              <a:rPr lang="en-GB" b="1" dirty="0">
                <a:solidFill>
                  <a:schemeClr val="bg1"/>
                </a:solidFill>
              </a:rPr>
              <a:t>National map</a:t>
            </a:r>
          </a:p>
        </p:txBody>
      </p:sp>
      <p:sp>
        <p:nvSpPr>
          <p:cNvPr id="12" name="TextBox 11">
            <a:extLst>
              <a:ext uri="{FF2B5EF4-FFF2-40B4-BE49-F238E27FC236}">
                <a16:creationId xmlns:a16="http://schemas.microsoft.com/office/drawing/2014/main" id="{7ED64AB7-4D76-1778-A9D4-8C3107FD9ECB}"/>
              </a:ext>
            </a:extLst>
          </p:cNvPr>
          <p:cNvSpPr txBox="1"/>
          <p:nvPr/>
        </p:nvSpPr>
        <p:spPr>
          <a:xfrm>
            <a:off x="8462822" y="3482118"/>
            <a:ext cx="1747594" cy="369332"/>
          </a:xfrm>
          <a:prstGeom prst="rect">
            <a:avLst/>
          </a:prstGeom>
          <a:noFill/>
        </p:spPr>
        <p:txBody>
          <a:bodyPr wrap="none" rtlCol="0">
            <a:spAutoFit/>
          </a:bodyPr>
          <a:lstStyle/>
          <a:p>
            <a:r>
              <a:rPr lang="en-GB" b="1" dirty="0">
                <a:solidFill>
                  <a:schemeClr val="bg1"/>
                </a:solidFill>
              </a:rPr>
              <a:t>Strategy map</a:t>
            </a:r>
          </a:p>
        </p:txBody>
      </p:sp>
      <p:pic>
        <p:nvPicPr>
          <p:cNvPr id="1026" name="Picture 2">
            <a:extLst>
              <a:ext uri="{FF2B5EF4-FFF2-40B4-BE49-F238E27FC236}">
                <a16:creationId xmlns:a16="http://schemas.microsoft.com/office/drawing/2014/main" id="{4E2B3F11-AB21-415E-1B2D-E3971EF21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440" y="540453"/>
            <a:ext cx="4864358" cy="3648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BDCD79-3189-A3DF-EC45-760B15766F5A}"/>
              </a:ext>
            </a:extLst>
          </p:cNvPr>
          <p:cNvSpPr txBox="1"/>
          <p:nvPr/>
        </p:nvSpPr>
        <p:spPr>
          <a:xfrm>
            <a:off x="10210416" y="4267200"/>
            <a:ext cx="2511972" cy="276999"/>
          </a:xfrm>
          <a:prstGeom prst="rect">
            <a:avLst/>
          </a:prstGeom>
          <a:noFill/>
        </p:spPr>
        <p:txBody>
          <a:bodyPr wrap="square" rtlCol="0">
            <a:spAutoFit/>
          </a:bodyPr>
          <a:lstStyle/>
          <a:p>
            <a:r>
              <a:rPr lang="en-US" sz="1200" dirty="0">
                <a:latin typeface="Ubuntu Light" panose="020B0304030602030204" pitchFamily="34" charset="0"/>
              </a:rPr>
              <a:t>Image by Eddy Adams</a:t>
            </a:r>
          </a:p>
        </p:txBody>
      </p:sp>
    </p:spTree>
    <p:extLst>
      <p:ext uri="{BB962C8B-B14F-4D97-AF65-F5344CB8AC3E}">
        <p14:creationId xmlns:p14="http://schemas.microsoft.com/office/powerpoint/2010/main" val="3542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E125-D9EA-6CAF-E557-DEB090727BDD}"/>
              </a:ext>
            </a:extLst>
          </p:cNvPr>
          <p:cNvSpPr>
            <a:spLocks noGrp="1"/>
          </p:cNvSpPr>
          <p:nvPr>
            <p:ph type="title"/>
          </p:nvPr>
        </p:nvSpPr>
        <p:spPr/>
        <p:txBody>
          <a:bodyPr/>
          <a:lstStyle/>
          <a:p>
            <a:pPr algn="ctr"/>
            <a:r>
              <a:rPr lang="en-IE" u="sng" dirty="0">
                <a:solidFill>
                  <a:schemeClr val="accent1"/>
                </a:solidFill>
                <a:latin typeface="EC Square Sans Cond Pro" panose="020B0506040000020004" pitchFamily="34" charset="0"/>
              </a:rPr>
              <a:t>Cohesion Policy Framework 2021-2027</a:t>
            </a:r>
          </a:p>
        </p:txBody>
      </p:sp>
      <p:sp>
        <p:nvSpPr>
          <p:cNvPr id="4" name="Content Placeholder 3">
            <a:extLst>
              <a:ext uri="{FF2B5EF4-FFF2-40B4-BE49-F238E27FC236}">
                <a16:creationId xmlns:a16="http://schemas.microsoft.com/office/drawing/2014/main" id="{8E521484-F00C-9C2F-D858-973D5190DD34}"/>
              </a:ext>
            </a:extLst>
          </p:cNvPr>
          <p:cNvSpPr>
            <a:spLocks noGrp="1"/>
          </p:cNvSpPr>
          <p:nvPr>
            <p:ph sz="half" idx="2"/>
          </p:nvPr>
        </p:nvSpPr>
        <p:spPr>
          <a:xfrm>
            <a:off x="1937857" y="1825625"/>
            <a:ext cx="9415943" cy="4351338"/>
          </a:xfrm>
        </p:spPr>
        <p:txBody>
          <a:bodyPr>
            <a:normAutofit fontScale="85000" lnSpcReduction="20000"/>
          </a:bodyPr>
          <a:lstStyle/>
          <a:p>
            <a:pPr marL="114300" indent="0">
              <a:spcBef>
                <a:spcPts val="1200"/>
              </a:spcBef>
              <a:spcAft>
                <a:spcPts val="1800"/>
              </a:spcAft>
              <a:buFont typeface="Arial" panose="020B0604020202020204" pitchFamily="34" charset="0"/>
              <a:buNone/>
            </a:pPr>
            <a:r>
              <a:rPr lang="en-US" sz="2800" dirty="0">
                <a:solidFill>
                  <a:schemeClr val="tx1">
                    <a:lumMod val="65000"/>
                    <a:lumOff val="35000"/>
                  </a:schemeClr>
                </a:solidFill>
                <a:latin typeface="EC Square Sans Cond Pro" panose="020B0506040000020004" pitchFamily="34" charset="0"/>
                <a:cs typeface="Arial" panose="020B0604020202020204" pitchFamily="34" charset="0"/>
              </a:rPr>
              <a:t>PO1- A smarter Europe </a:t>
            </a:r>
          </a:p>
          <a:p>
            <a:pPr marL="114300" indent="0">
              <a:spcBef>
                <a:spcPts val="1200"/>
              </a:spcBef>
              <a:spcAft>
                <a:spcPts val="1800"/>
              </a:spcAft>
              <a:buFont typeface="Arial" panose="020B0604020202020204" pitchFamily="34" charset="0"/>
              <a:buNone/>
            </a:pPr>
            <a:r>
              <a:rPr lang="en-US" sz="2800" dirty="0">
                <a:solidFill>
                  <a:schemeClr val="tx1">
                    <a:lumMod val="65000"/>
                    <a:lumOff val="35000"/>
                  </a:schemeClr>
                </a:solidFill>
                <a:latin typeface="EC Square Sans Cond Pro" panose="020B0506040000020004" pitchFamily="34" charset="0"/>
                <a:cs typeface="Arial" panose="020B0604020202020204" pitchFamily="34" charset="0"/>
              </a:rPr>
              <a:t>PO2 - A greener, low-carbon Europe  </a:t>
            </a:r>
          </a:p>
          <a:p>
            <a:pPr marL="114300" indent="0">
              <a:spcBef>
                <a:spcPts val="1200"/>
              </a:spcBef>
              <a:spcAft>
                <a:spcPts val="1800"/>
              </a:spcAft>
              <a:buFont typeface="Arial" panose="020B0604020202020204" pitchFamily="34" charset="0"/>
              <a:buNone/>
            </a:pPr>
            <a:r>
              <a:rPr lang="en-US" sz="2800" dirty="0">
                <a:solidFill>
                  <a:schemeClr val="tx1">
                    <a:lumMod val="65000"/>
                    <a:lumOff val="35000"/>
                  </a:schemeClr>
                </a:solidFill>
                <a:latin typeface="EC Square Sans Cond Pro" panose="020B0506040000020004" pitchFamily="34" charset="0"/>
                <a:cs typeface="Arial" panose="020B0604020202020204" pitchFamily="34" charset="0"/>
              </a:rPr>
              <a:t>PO3 - A more connected Europe </a:t>
            </a:r>
          </a:p>
          <a:p>
            <a:pPr marL="114300" indent="0">
              <a:spcBef>
                <a:spcPts val="600"/>
              </a:spcBef>
              <a:spcAft>
                <a:spcPts val="2400"/>
              </a:spcAft>
              <a:buFont typeface="Arial" panose="020B0604020202020204" pitchFamily="34" charset="0"/>
              <a:buNone/>
            </a:pPr>
            <a:r>
              <a:rPr lang="en-US" sz="2800" dirty="0">
                <a:solidFill>
                  <a:schemeClr val="tx1">
                    <a:lumMod val="65000"/>
                    <a:lumOff val="35000"/>
                  </a:schemeClr>
                </a:solidFill>
                <a:latin typeface="EC Square Sans Cond Pro" panose="020B0506040000020004" pitchFamily="34" charset="0"/>
                <a:cs typeface="Arial" panose="020B0604020202020204" pitchFamily="34" charset="0"/>
              </a:rPr>
              <a:t>PO4 - A more social Europe</a:t>
            </a:r>
          </a:p>
          <a:p>
            <a:pPr marL="0" indent="0" fontAlgn="auto">
              <a:lnSpc>
                <a:spcPct val="100000"/>
              </a:lnSpc>
              <a:spcBef>
                <a:spcPts val="600"/>
              </a:spcBef>
              <a:spcAft>
                <a:spcPts val="2400"/>
              </a:spcAft>
              <a:buFont typeface="Arial" panose="020B0604020202020204" pitchFamily="34" charset="0"/>
              <a:buNone/>
            </a:pPr>
            <a:r>
              <a:rPr lang="en-US" sz="2800" b="1" dirty="0">
                <a:solidFill>
                  <a:schemeClr val="accent5">
                    <a:lumMod val="50000"/>
                  </a:schemeClr>
                </a:solidFill>
                <a:latin typeface="EC Square Sans Cond Pro" panose="020B0506040000020004" pitchFamily="34" charset="0"/>
                <a:cs typeface="Arial" panose="020B0604020202020204" pitchFamily="34" charset="0"/>
              </a:rPr>
              <a:t>PO5 - A Europe closer to citizens  by fostering sustainable and integrated territorial development </a:t>
            </a:r>
          </a:p>
          <a:p>
            <a:pPr marL="0" indent="0" fontAlgn="auto">
              <a:lnSpc>
                <a:spcPct val="100000"/>
              </a:lnSpc>
              <a:spcBef>
                <a:spcPts val="0"/>
              </a:spcBef>
              <a:spcAft>
                <a:spcPts val="0"/>
              </a:spcAft>
              <a:buFont typeface="Arial" panose="020B0604020202020204" pitchFamily="34" charset="0"/>
              <a:buNone/>
            </a:pPr>
            <a:r>
              <a:rPr lang="en-US" sz="2800" dirty="0">
                <a:solidFill>
                  <a:schemeClr val="tx1">
                    <a:lumMod val="65000"/>
                    <a:lumOff val="35000"/>
                  </a:schemeClr>
                </a:solidFill>
                <a:latin typeface="EC Square Sans Cond Pro" panose="020B0506040000020004" pitchFamily="34" charset="0"/>
                <a:cs typeface="Arial" panose="020B0604020202020204" pitchFamily="34" charset="0"/>
              </a:rPr>
              <a:t>	</a:t>
            </a:r>
            <a:r>
              <a:rPr lang="en-US" sz="2400" b="1" dirty="0">
                <a:solidFill>
                  <a:schemeClr val="accent5">
                    <a:lumMod val="50000"/>
                  </a:schemeClr>
                </a:solidFill>
                <a:latin typeface="EC Square Sans Cond Pro" panose="020B0506040000020004" pitchFamily="34" charset="0"/>
                <a:cs typeface="Arial" panose="020B0604020202020204" pitchFamily="34" charset="0"/>
              </a:rPr>
              <a:t>SO 5.1 fostering the integrated and inclusive development in urban areas</a:t>
            </a:r>
          </a:p>
          <a:p>
            <a:pPr marL="0" indent="0" fontAlgn="auto">
              <a:lnSpc>
                <a:spcPct val="100000"/>
              </a:lnSpc>
              <a:spcBef>
                <a:spcPts val="0"/>
              </a:spcBef>
              <a:spcAft>
                <a:spcPts val="0"/>
              </a:spcAft>
              <a:buFont typeface="Arial" panose="020B0604020202020204" pitchFamily="34" charset="0"/>
              <a:buNone/>
            </a:pPr>
            <a:r>
              <a:rPr lang="en-US" sz="2400" dirty="0">
                <a:solidFill>
                  <a:schemeClr val="tx1">
                    <a:lumMod val="65000"/>
                    <a:lumOff val="35000"/>
                  </a:schemeClr>
                </a:solidFill>
                <a:latin typeface="EC Square Sans Cond Pro" panose="020B0506040000020004" pitchFamily="34" charset="0"/>
                <a:cs typeface="Arial" panose="020B0604020202020204" pitchFamily="34" charset="0"/>
              </a:rPr>
              <a:t>	</a:t>
            </a:r>
            <a:r>
              <a:rPr lang="en-US" sz="2400" b="1" dirty="0">
                <a:solidFill>
                  <a:schemeClr val="accent5">
                    <a:lumMod val="50000"/>
                  </a:schemeClr>
                </a:solidFill>
                <a:latin typeface="EC Square Sans Cond Pro" panose="020B0506040000020004" pitchFamily="34" charset="0"/>
                <a:cs typeface="Arial" panose="020B0604020202020204" pitchFamily="34" charset="0"/>
              </a:rPr>
              <a:t>SO 5.2 fostering the integrated and inclusive development in areas other than 		            urban</a:t>
            </a:r>
            <a:endParaRPr lang="es-ES_tradnl" sz="2400" b="1" dirty="0">
              <a:solidFill>
                <a:schemeClr val="accent5">
                  <a:lumMod val="50000"/>
                </a:schemeClr>
              </a:solidFill>
              <a:latin typeface="EC Square Sans Cond Pro" panose="020B0506040000020004" pitchFamily="34" charset="0"/>
              <a:cs typeface="Arial" panose="020B0604020202020204" pitchFamily="34" charset="0"/>
            </a:endParaRPr>
          </a:p>
          <a:p>
            <a:endParaRPr lang="en-IE" dirty="0"/>
          </a:p>
        </p:txBody>
      </p:sp>
      <p:pic>
        <p:nvPicPr>
          <p:cNvPr id="5" name="Content Placeholder 4">
            <a:extLst>
              <a:ext uri="{FF2B5EF4-FFF2-40B4-BE49-F238E27FC236}">
                <a16:creationId xmlns:a16="http://schemas.microsoft.com/office/drawing/2014/main" id="{C1729A61-92BB-7344-CD05-7BABE654AEAF}"/>
              </a:ext>
            </a:extLst>
          </p:cNvPr>
          <p:cNvPicPr>
            <a:picLocks noGrp="1" noChangeAspect="1"/>
          </p:cNvPicPr>
          <p:nvPr>
            <p:ph sz="half" idx="1"/>
          </p:nvPr>
        </p:nvPicPr>
        <p:blipFill>
          <a:blip r:embed="rId3"/>
          <a:stretch>
            <a:fillRect/>
          </a:stretch>
        </p:blipFill>
        <p:spPr>
          <a:xfrm>
            <a:off x="200136" y="4122835"/>
            <a:ext cx="1481099" cy="1441778"/>
          </a:xfrm>
          <a:prstGeom prst="rect">
            <a:avLst/>
          </a:prstGeom>
        </p:spPr>
      </p:pic>
      <p:pic>
        <p:nvPicPr>
          <p:cNvPr id="6" name="Picture 5">
            <a:extLst>
              <a:ext uri="{FF2B5EF4-FFF2-40B4-BE49-F238E27FC236}">
                <a16:creationId xmlns:a16="http://schemas.microsoft.com/office/drawing/2014/main" id="{A0EEB0D1-C339-634C-BDE7-F25953B30190}"/>
              </a:ext>
            </a:extLst>
          </p:cNvPr>
          <p:cNvPicPr>
            <a:picLocks noChangeAspect="1"/>
          </p:cNvPicPr>
          <p:nvPr/>
        </p:nvPicPr>
        <p:blipFill>
          <a:blip r:embed="rId4"/>
          <a:stretch>
            <a:fillRect/>
          </a:stretch>
        </p:blipFill>
        <p:spPr>
          <a:xfrm>
            <a:off x="813338" y="3200282"/>
            <a:ext cx="1318602" cy="1283594"/>
          </a:xfrm>
          <a:prstGeom prst="rect">
            <a:avLst/>
          </a:prstGeom>
        </p:spPr>
      </p:pic>
      <p:pic>
        <p:nvPicPr>
          <p:cNvPr id="7" name="Picture 6">
            <a:extLst>
              <a:ext uri="{FF2B5EF4-FFF2-40B4-BE49-F238E27FC236}">
                <a16:creationId xmlns:a16="http://schemas.microsoft.com/office/drawing/2014/main" id="{1B9233A5-8267-8891-DC89-60115FC17EE7}"/>
              </a:ext>
            </a:extLst>
          </p:cNvPr>
          <p:cNvPicPr>
            <a:picLocks noChangeAspect="1"/>
          </p:cNvPicPr>
          <p:nvPr/>
        </p:nvPicPr>
        <p:blipFill>
          <a:blip r:embed="rId5"/>
          <a:stretch>
            <a:fillRect/>
          </a:stretch>
        </p:blipFill>
        <p:spPr>
          <a:xfrm>
            <a:off x="107820" y="2542026"/>
            <a:ext cx="1316793" cy="1211063"/>
          </a:xfrm>
          <a:prstGeom prst="rect">
            <a:avLst/>
          </a:prstGeom>
        </p:spPr>
      </p:pic>
      <p:pic>
        <p:nvPicPr>
          <p:cNvPr id="8" name="Picture 7">
            <a:extLst>
              <a:ext uri="{FF2B5EF4-FFF2-40B4-BE49-F238E27FC236}">
                <a16:creationId xmlns:a16="http://schemas.microsoft.com/office/drawing/2014/main" id="{DD1B1A0A-47F5-F64A-B446-581EF23F7D47}"/>
              </a:ext>
            </a:extLst>
          </p:cNvPr>
          <p:cNvPicPr>
            <a:picLocks noChangeAspect="1"/>
          </p:cNvPicPr>
          <p:nvPr/>
        </p:nvPicPr>
        <p:blipFill>
          <a:blip r:embed="rId6"/>
          <a:stretch>
            <a:fillRect/>
          </a:stretch>
        </p:blipFill>
        <p:spPr>
          <a:xfrm>
            <a:off x="893839" y="1963170"/>
            <a:ext cx="1335509" cy="1300053"/>
          </a:xfrm>
          <a:prstGeom prst="rect">
            <a:avLst/>
          </a:prstGeom>
        </p:spPr>
      </p:pic>
      <p:pic>
        <p:nvPicPr>
          <p:cNvPr id="9" name="Picture 8">
            <a:extLst>
              <a:ext uri="{FF2B5EF4-FFF2-40B4-BE49-F238E27FC236}">
                <a16:creationId xmlns:a16="http://schemas.microsoft.com/office/drawing/2014/main" id="{C988AF12-64FD-A557-654A-17E48E2B7798}"/>
              </a:ext>
            </a:extLst>
          </p:cNvPr>
          <p:cNvPicPr>
            <a:picLocks noChangeAspect="1"/>
          </p:cNvPicPr>
          <p:nvPr/>
        </p:nvPicPr>
        <p:blipFill>
          <a:blip r:embed="rId7"/>
          <a:stretch>
            <a:fillRect/>
          </a:stretch>
        </p:blipFill>
        <p:spPr>
          <a:xfrm>
            <a:off x="59794" y="1451391"/>
            <a:ext cx="1344966" cy="1192498"/>
          </a:xfrm>
          <a:prstGeom prst="rect">
            <a:avLst/>
          </a:prstGeom>
        </p:spPr>
      </p:pic>
    </p:spTree>
    <p:extLst>
      <p:ext uri="{BB962C8B-B14F-4D97-AF65-F5344CB8AC3E}">
        <p14:creationId xmlns:p14="http://schemas.microsoft.com/office/powerpoint/2010/main" val="4178262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FF66-3ECB-29EE-EF0A-6AEB31C98604}"/>
              </a:ext>
            </a:extLst>
          </p:cNvPr>
          <p:cNvSpPr txBox="1">
            <a:spLocks/>
          </p:cNvSpPr>
          <p:nvPr/>
        </p:nvSpPr>
        <p:spPr>
          <a:xfrm>
            <a:off x="-292326" y="3155950"/>
            <a:ext cx="3978954"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LET’S GET STARTED!!</a:t>
            </a:r>
          </a:p>
        </p:txBody>
      </p:sp>
      <p:sp>
        <p:nvSpPr>
          <p:cNvPr id="3" name="Title 1">
            <a:extLst>
              <a:ext uri="{FF2B5EF4-FFF2-40B4-BE49-F238E27FC236}">
                <a16:creationId xmlns:a16="http://schemas.microsoft.com/office/drawing/2014/main" id="{8AE4D9A2-129E-A744-8291-2013BFE00EF8}"/>
              </a:ext>
            </a:extLst>
          </p:cNvPr>
          <p:cNvSpPr txBox="1">
            <a:spLocks/>
          </p:cNvSpPr>
          <p:nvPr/>
        </p:nvSpPr>
        <p:spPr>
          <a:xfrm>
            <a:off x="839789" y="508001"/>
            <a:ext cx="9828212"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Question 3</a:t>
            </a:r>
            <a:endParaRPr lang="en-GB" b="1" dirty="0">
              <a:solidFill>
                <a:schemeClr val="accent1"/>
              </a:solidFill>
              <a:latin typeface="Ubuntu" panose="020B0504030602030204" pitchFamily="34" charset="0"/>
            </a:endParaRPr>
          </a:p>
        </p:txBody>
      </p:sp>
      <p:pic>
        <p:nvPicPr>
          <p:cNvPr id="2050" name="Picture 2">
            <a:extLst>
              <a:ext uri="{FF2B5EF4-FFF2-40B4-BE49-F238E27FC236}">
                <a16:creationId xmlns:a16="http://schemas.microsoft.com/office/drawing/2014/main" id="{799E1D18-4E9B-1116-2EBB-78CB800D4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060" y="1254318"/>
            <a:ext cx="5799151" cy="434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04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a:xfrm>
            <a:off x="701039" y="1227909"/>
            <a:ext cx="9457113" cy="1143734"/>
          </a:xfrm>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701040" y="2767956"/>
            <a:ext cx="10748010" cy="1649467"/>
          </a:xfrm>
        </p:spPr>
        <p:txBody>
          <a:bodyPr>
            <a:normAutofit/>
          </a:bodyPr>
          <a:lstStyle/>
          <a:p>
            <a:r>
              <a:rPr lang="en-GB" sz="3200" dirty="0">
                <a:latin typeface="Ubuntu" panose="020B0504030602030204" pitchFamily="34" charset="0"/>
              </a:rPr>
              <a:t>Three cities, three Strategies</a:t>
            </a:r>
            <a:endParaRPr lang="fr-BE" sz="3200" dirty="0">
              <a:latin typeface="Ubuntu" panose="020B0504030602030204" pitchFamily="34" charset="0"/>
            </a:endParaRPr>
          </a:p>
        </p:txBody>
      </p:sp>
      <p:sp>
        <p:nvSpPr>
          <p:cNvPr id="4" name="Espace réservé du texte 3">
            <a:extLst>
              <a:ext uri="{FF2B5EF4-FFF2-40B4-BE49-F238E27FC236}">
                <a16:creationId xmlns:a16="http://schemas.microsoft.com/office/drawing/2014/main" id="{3819835E-32D6-4DE8-B035-0D20E964BA47}"/>
              </a:ext>
            </a:extLst>
          </p:cNvPr>
          <p:cNvSpPr>
            <a:spLocks noGrp="1"/>
          </p:cNvSpPr>
          <p:nvPr>
            <p:ph type="body" idx="10"/>
          </p:nvPr>
        </p:nvSpPr>
        <p:spPr>
          <a:xfrm>
            <a:off x="193040" y="4486358"/>
            <a:ext cx="9144000" cy="732218"/>
          </a:xfrm>
        </p:spPr>
        <p:txBody>
          <a:bodyPr>
            <a:normAutofit lnSpcReduction="10000"/>
          </a:bodyPr>
          <a:lstStyle/>
          <a:p>
            <a:r>
              <a:rPr lang="fr-BE" dirty="0" err="1">
                <a:latin typeface="Ubuntu" panose="020B0504030602030204" pitchFamily="34" charset="0"/>
              </a:rPr>
              <a:t>Moderators</a:t>
            </a:r>
            <a:r>
              <a:rPr lang="fr-BE" dirty="0">
                <a:latin typeface="Ubuntu" panose="020B0504030602030204" pitchFamily="34" charset="0"/>
              </a:rPr>
              <a:t>: </a:t>
            </a:r>
            <a:r>
              <a:rPr lang="fr-BE" dirty="0" err="1">
                <a:latin typeface="Ubuntu" panose="020B0504030602030204" pitchFamily="34" charset="0"/>
              </a:rPr>
              <a:t>Martijn</a:t>
            </a:r>
            <a:r>
              <a:rPr lang="fr-BE" dirty="0">
                <a:latin typeface="Ubuntu" panose="020B0504030602030204" pitchFamily="34" charset="0"/>
              </a:rPr>
              <a:t> de </a:t>
            </a:r>
            <a:r>
              <a:rPr lang="fr-BE" dirty="0" err="1">
                <a:latin typeface="Ubuntu" panose="020B0504030602030204" pitchFamily="34" charset="0"/>
              </a:rPr>
              <a:t>Bruijn</a:t>
            </a:r>
            <a:r>
              <a:rPr lang="fr-BE" dirty="0">
                <a:latin typeface="Ubuntu" panose="020B0504030602030204" pitchFamily="34" charset="0"/>
              </a:rPr>
              <a:t>, Sally </a:t>
            </a:r>
            <a:r>
              <a:rPr lang="fr-BE" dirty="0" err="1">
                <a:latin typeface="Ubuntu" panose="020B0504030602030204" pitchFamily="34" charset="0"/>
              </a:rPr>
              <a:t>Kneeshaw</a:t>
            </a:r>
            <a:r>
              <a:rPr lang="fr-BE" dirty="0">
                <a:latin typeface="Ubuntu" panose="020B0504030602030204" pitchFamily="34" charset="0"/>
              </a:rPr>
              <a:t> and </a:t>
            </a:r>
            <a:r>
              <a:rPr lang="fr-BE" dirty="0" err="1">
                <a:latin typeface="Ubuntu" panose="020B0504030602030204" pitchFamily="34" charset="0"/>
              </a:rPr>
              <a:t>Eurico</a:t>
            </a:r>
            <a:r>
              <a:rPr lang="fr-BE" dirty="0">
                <a:latin typeface="Ubuntu" panose="020B0504030602030204" pitchFamily="34" charset="0"/>
              </a:rPr>
              <a:t> </a:t>
            </a:r>
            <a:r>
              <a:rPr lang="fr-BE" dirty="0" err="1">
                <a:latin typeface="Ubuntu" panose="020B0504030602030204" pitchFamily="34" charset="0"/>
              </a:rPr>
              <a:t>Neves</a:t>
            </a:r>
            <a:r>
              <a:rPr lang="fr-BE" dirty="0">
                <a:latin typeface="Ubuntu" panose="020B0504030602030204" pitchFamily="34" charset="0"/>
              </a:rPr>
              <a:t> EUI Experts</a:t>
            </a:r>
          </a:p>
        </p:txBody>
      </p:sp>
    </p:spTree>
    <p:extLst>
      <p:ext uri="{BB962C8B-B14F-4D97-AF65-F5344CB8AC3E}">
        <p14:creationId xmlns:p14="http://schemas.microsoft.com/office/powerpoint/2010/main" val="1112627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84A00-221C-EE6E-F66B-66FE5B58BEBE}"/>
              </a:ext>
            </a:extLst>
          </p:cNvPr>
          <p:cNvSpPr txBox="1"/>
          <p:nvPr/>
        </p:nvSpPr>
        <p:spPr>
          <a:xfrm flipH="1">
            <a:off x="4171307" y="2899955"/>
            <a:ext cx="4263774" cy="769441"/>
          </a:xfrm>
          <a:prstGeom prst="rect">
            <a:avLst/>
          </a:prstGeom>
          <a:noFill/>
        </p:spPr>
        <p:txBody>
          <a:bodyPr wrap="square" rtlCol="0">
            <a:spAutoFit/>
          </a:bodyPr>
          <a:lstStyle/>
          <a:p>
            <a:pPr algn="ctr"/>
            <a:r>
              <a:rPr lang="en-GB" sz="4400" b="1" dirty="0" err="1">
                <a:solidFill>
                  <a:schemeClr val="bg1"/>
                </a:solidFill>
                <a:latin typeface="Ubuntu" panose="020B0504030602030204" pitchFamily="34" charset="0"/>
              </a:rPr>
              <a:t>Vukovar</a:t>
            </a:r>
            <a:endParaRPr lang="en-GB" sz="44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159909915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3A8B4-0337-B916-A64A-A351A97245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0F46116-1631-6499-1C9A-1AAC413157E5}"/>
              </a:ext>
            </a:extLst>
          </p:cNvPr>
          <p:cNvSpPr/>
          <p:nvPr/>
        </p:nvSpPr>
        <p:spPr>
          <a:xfrm>
            <a:off x="7969920" y="0"/>
            <a:ext cx="42220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7AAB3F-31F7-D0D5-A693-7AA79AEE8045}"/>
              </a:ext>
            </a:extLst>
          </p:cNvPr>
          <p:cNvSpPr>
            <a:spLocks noGrp="1"/>
          </p:cNvSpPr>
          <p:nvPr>
            <p:ph type="title"/>
          </p:nvPr>
        </p:nvSpPr>
        <p:spPr>
          <a:xfrm>
            <a:off x="838200" y="218233"/>
            <a:ext cx="6712390" cy="1184014"/>
          </a:xfrm>
        </p:spPr>
        <p:txBody>
          <a:bodyPr anchor="ctr"/>
          <a:lstStyle/>
          <a:p>
            <a:r>
              <a:rPr lang="en-GB" sz="2400" b="1" dirty="0">
                <a:solidFill>
                  <a:schemeClr val="accent2"/>
                </a:solidFill>
                <a:latin typeface="Ubuntu" panose="020B0504030602030204" pitchFamily="34" charset="0"/>
              </a:rPr>
              <a:t>Strategy</a:t>
            </a:r>
            <a:r>
              <a:rPr lang="en-GB" sz="2400" dirty="0">
                <a:latin typeface="Ubuntu" panose="020B0504030602030204" pitchFamily="34" charset="0"/>
              </a:rPr>
              <a:t> </a:t>
            </a:r>
            <a:r>
              <a:rPr lang="en-GB" sz="2400" b="1" dirty="0">
                <a:solidFill>
                  <a:schemeClr val="accent2"/>
                </a:solidFill>
                <a:latin typeface="Ubuntu" panose="020B0504030602030204" pitchFamily="34" charset="0"/>
              </a:rPr>
              <a:t>of</a:t>
            </a:r>
            <a:r>
              <a:rPr lang="hr-HR" sz="2400" b="1" dirty="0">
                <a:solidFill>
                  <a:schemeClr val="accent2"/>
                </a:solidFill>
                <a:latin typeface="Ubuntu" panose="020B0504030602030204" pitchFamily="34" charset="0"/>
              </a:rPr>
              <a:t> </a:t>
            </a:r>
            <a:r>
              <a:rPr lang="hr-HR" sz="2400" b="1" dirty="0" err="1">
                <a:solidFill>
                  <a:schemeClr val="accent2"/>
                </a:solidFill>
                <a:latin typeface="Ubuntu" panose="020B0504030602030204" pitchFamily="34" charset="0"/>
              </a:rPr>
              <a:t>the</a:t>
            </a:r>
            <a:r>
              <a:rPr lang="hr-HR" sz="2400" b="1" dirty="0">
                <a:solidFill>
                  <a:schemeClr val="accent2"/>
                </a:solidFill>
                <a:latin typeface="Ubuntu" panose="020B0504030602030204" pitchFamily="34" charset="0"/>
              </a:rPr>
              <a:t> Urban </a:t>
            </a:r>
            <a:r>
              <a:rPr lang="hr-HR" sz="2400" b="1" dirty="0" err="1">
                <a:solidFill>
                  <a:schemeClr val="accent2"/>
                </a:solidFill>
                <a:latin typeface="Ubuntu" panose="020B0504030602030204" pitchFamily="34" charset="0"/>
              </a:rPr>
              <a:t>area</a:t>
            </a:r>
            <a:r>
              <a:rPr lang="hr-HR" sz="2400" b="1" dirty="0">
                <a:solidFill>
                  <a:schemeClr val="accent2"/>
                </a:solidFill>
                <a:latin typeface="Ubuntu" panose="020B0504030602030204" pitchFamily="34" charset="0"/>
              </a:rPr>
              <a:t> Vukovar</a:t>
            </a:r>
            <a:endParaRPr lang="en-GB" sz="2400" dirty="0">
              <a:latin typeface="Ubuntu" panose="020B0504030602030204" pitchFamily="34" charset="0"/>
            </a:endParaRPr>
          </a:p>
        </p:txBody>
      </p:sp>
      <p:sp>
        <p:nvSpPr>
          <p:cNvPr id="11" name="TextBox 10">
            <a:extLst>
              <a:ext uri="{FF2B5EF4-FFF2-40B4-BE49-F238E27FC236}">
                <a16:creationId xmlns:a16="http://schemas.microsoft.com/office/drawing/2014/main" id="{AE008315-2E1C-0FE2-BEB7-2EE371AC8C77}"/>
              </a:ext>
            </a:extLst>
          </p:cNvPr>
          <p:cNvSpPr txBox="1"/>
          <p:nvPr/>
        </p:nvSpPr>
        <p:spPr>
          <a:xfrm>
            <a:off x="8477249" y="425312"/>
            <a:ext cx="1733167" cy="369332"/>
          </a:xfrm>
          <a:prstGeom prst="rect">
            <a:avLst/>
          </a:prstGeom>
          <a:noFill/>
        </p:spPr>
        <p:txBody>
          <a:bodyPr wrap="none" rtlCol="0">
            <a:spAutoFit/>
          </a:bodyPr>
          <a:lstStyle/>
          <a:p>
            <a:r>
              <a:rPr lang="en-GB" b="1" dirty="0">
                <a:solidFill>
                  <a:schemeClr val="bg1"/>
                </a:solidFill>
              </a:rPr>
              <a:t>National map</a:t>
            </a:r>
          </a:p>
        </p:txBody>
      </p:sp>
      <p:sp>
        <p:nvSpPr>
          <p:cNvPr id="12" name="TextBox 11">
            <a:extLst>
              <a:ext uri="{FF2B5EF4-FFF2-40B4-BE49-F238E27FC236}">
                <a16:creationId xmlns:a16="http://schemas.microsoft.com/office/drawing/2014/main" id="{65E953A3-F30C-6F0B-FD86-0CC459C347CF}"/>
              </a:ext>
            </a:extLst>
          </p:cNvPr>
          <p:cNvSpPr txBox="1"/>
          <p:nvPr/>
        </p:nvSpPr>
        <p:spPr>
          <a:xfrm>
            <a:off x="8462822" y="3482118"/>
            <a:ext cx="1747594" cy="369332"/>
          </a:xfrm>
          <a:prstGeom prst="rect">
            <a:avLst/>
          </a:prstGeom>
          <a:noFill/>
        </p:spPr>
        <p:txBody>
          <a:bodyPr wrap="none" rtlCol="0">
            <a:spAutoFit/>
          </a:bodyPr>
          <a:lstStyle/>
          <a:p>
            <a:r>
              <a:rPr lang="en-GB" b="1" dirty="0">
                <a:solidFill>
                  <a:schemeClr val="bg1"/>
                </a:solidFill>
              </a:rPr>
              <a:t>Strategy map</a:t>
            </a:r>
          </a:p>
        </p:txBody>
      </p:sp>
      <p:pic>
        <p:nvPicPr>
          <p:cNvPr id="4" name="Picture 3">
            <a:extLst>
              <a:ext uri="{FF2B5EF4-FFF2-40B4-BE49-F238E27FC236}">
                <a16:creationId xmlns:a16="http://schemas.microsoft.com/office/drawing/2014/main" id="{2E427D1F-9794-D111-6B04-44E34591A027}"/>
              </a:ext>
            </a:extLst>
          </p:cNvPr>
          <p:cNvPicPr>
            <a:picLocks noChangeAspect="1"/>
          </p:cNvPicPr>
          <p:nvPr/>
        </p:nvPicPr>
        <p:blipFill>
          <a:blip r:embed="rId2"/>
          <a:stretch>
            <a:fillRect/>
          </a:stretch>
        </p:blipFill>
        <p:spPr>
          <a:xfrm>
            <a:off x="8462822" y="846940"/>
            <a:ext cx="2953783" cy="2701404"/>
          </a:xfrm>
          <a:prstGeom prst="rect">
            <a:avLst/>
          </a:prstGeom>
        </p:spPr>
      </p:pic>
      <p:pic>
        <p:nvPicPr>
          <p:cNvPr id="6" name="Picture 5">
            <a:extLst>
              <a:ext uri="{FF2B5EF4-FFF2-40B4-BE49-F238E27FC236}">
                <a16:creationId xmlns:a16="http://schemas.microsoft.com/office/drawing/2014/main" id="{0166CE7D-9DF5-0F86-A451-733C2A96E1B4}"/>
              </a:ext>
            </a:extLst>
          </p:cNvPr>
          <p:cNvPicPr>
            <a:picLocks noChangeAspect="1"/>
          </p:cNvPicPr>
          <p:nvPr/>
        </p:nvPicPr>
        <p:blipFill>
          <a:blip r:embed="rId3"/>
          <a:stretch>
            <a:fillRect/>
          </a:stretch>
        </p:blipFill>
        <p:spPr>
          <a:xfrm>
            <a:off x="8477249" y="3903746"/>
            <a:ext cx="3431640" cy="2243337"/>
          </a:xfrm>
          <a:prstGeom prst="rect">
            <a:avLst/>
          </a:prstGeom>
        </p:spPr>
      </p:pic>
      <p:sp>
        <p:nvSpPr>
          <p:cNvPr id="7" name="Rectangle 6">
            <a:extLst>
              <a:ext uri="{FF2B5EF4-FFF2-40B4-BE49-F238E27FC236}">
                <a16:creationId xmlns:a16="http://schemas.microsoft.com/office/drawing/2014/main" id="{ADBEAB2C-714D-11DE-5A6E-D6FE9727D366}"/>
              </a:ext>
            </a:extLst>
          </p:cNvPr>
          <p:cNvSpPr txBox="1">
            <a:spLocks noChangeArrowheads="1"/>
          </p:cNvSpPr>
          <p:nvPr/>
        </p:nvSpPr>
        <p:spPr>
          <a:xfrm>
            <a:off x="283112" y="1230061"/>
            <a:ext cx="7403698" cy="4636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600"/>
              </a:spcBef>
              <a:spcAft>
                <a:spcPts val="600"/>
              </a:spcAft>
              <a:buClr>
                <a:schemeClr val="accent1"/>
              </a:buClr>
              <a:buSzPct val="80000"/>
              <a:buBlip>
                <a:blip r:embed="rId4"/>
              </a:buBlip>
              <a:defRPr/>
            </a:pPr>
            <a:r>
              <a:rPr lang="hr-HR" sz="1800" dirty="0">
                <a:latin typeface="Ubuntu" panose="020B0504030602030204" pitchFamily="34" charset="0"/>
                <a:ea typeface="Tahoma" panose="020B0604030504040204" pitchFamily="34" charset="0"/>
                <a:cs typeface="Tahoma" panose="020B0604030504040204" pitchFamily="34" charset="0"/>
              </a:rPr>
              <a:t> </a:t>
            </a:r>
            <a:r>
              <a:rPr lang="en-GB" sz="1800" b="1" dirty="0">
                <a:solidFill>
                  <a:srgbClr val="002060"/>
                </a:solidFill>
                <a:latin typeface="Ubuntu Light" panose="020B0304030602030204" pitchFamily="34" charset="0"/>
                <a:ea typeface="Tahoma" panose="020B0604030504040204" pitchFamily="34" charset="0"/>
                <a:cs typeface="Tahoma" panose="020B0604030504040204" pitchFamily="34" charset="0"/>
              </a:rPr>
              <a:t>Sustainable Urban Development Strategy for Urban area </a:t>
            </a:r>
            <a:r>
              <a:rPr lang="en-GB" sz="1800" b="1" dirty="0" err="1">
                <a:solidFill>
                  <a:srgbClr val="002060"/>
                </a:solidFill>
                <a:latin typeface="Ubuntu Light" panose="020B0304030602030204" pitchFamily="34" charset="0"/>
                <a:ea typeface="Tahoma" panose="020B0604030504040204" pitchFamily="34" charset="0"/>
                <a:cs typeface="Tahoma" panose="020B0604030504040204" pitchFamily="34" charset="0"/>
              </a:rPr>
              <a:t>Vukovar</a:t>
            </a:r>
            <a:r>
              <a:rPr lang="en-GB" sz="1800" b="1" dirty="0">
                <a:solidFill>
                  <a:srgbClr val="002060"/>
                </a:solidFill>
                <a:latin typeface="Ubuntu Light" panose="020B0304030602030204" pitchFamily="34" charset="0"/>
                <a:ea typeface="Tahoma" panose="020B0604030504040204" pitchFamily="34" charset="0"/>
                <a:cs typeface="Tahoma" panose="020B0604030504040204" pitchFamily="34" charset="0"/>
              </a:rPr>
              <a:t> 2021-2027.</a:t>
            </a:r>
            <a:endParaRPr lang="hr-HR" sz="1800" b="1" dirty="0">
              <a:solidFill>
                <a:srgbClr val="002060"/>
              </a:solidFill>
              <a:latin typeface="Ubuntu Light" panose="020B0304030602030204" pitchFamily="34" charset="0"/>
              <a:ea typeface="Tahoma" panose="020B0604030504040204" pitchFamily="34" charset="0"/>
              <a:cs typeface="Tahoma" panose="020B0604030504040204" pitchFamily="34" charset="0"/>
            </a:endParaRPr>
          </a:p>
          <a:p>
            <a:pPr marL="285750" indent="-285750" algn="just">
              <a:spcBef>
                <a:spcPts val="600"/>
              </a:spcBef>
              <a:spcAft>
                <a:spcPts val="600"/>
              </a:spcAft>
              <a:buClr>
                <a:schemeClr val="accent1"/>
              </a:buClr>
              <a:buSzPct val="80000"/>
              <a:buBlip>
                <a:blip r:embed="rId4"/>
              </a:buBlip>
              <a:defRPr/>
            </a:pPr>
            <a:r>
              <a:rPr lang="en-GB" sz="1800" b="1" dirty="0">
                <a:solidFill>
                  <a:srgbClr val="002060"/>
                </a:solidFill>
                <a:latin typeface="Ubuntu Light" panose="020B0304030602030204" pitchFamily="34" charset="0"/>
                <a:ea typeface="Tahoma" panose="020B0604030504040204" pitchFamily="34" charset="0"/>
                <a:cs typeface="Tahoma" panose="020B0604030504040204" pitchFamily="34" charset="0"/>
              </a:rPr>
              <a:t>Territorial delivery mechanism</a:t>
            </a:r>
            <a:r>
              <a:rPr lang="en-GB" sz="1800" dirty="0">
                <a:latin typeface="Ubuntu Light" panose="020B0304030602030204" pitchFamily="34" charset="0"/>
                <a:ea typeface="Tahoma" panose="020B0604030504040204" pitchFamily="34" charset="0"/>
                <a:cs typeface="Tahoma" panose="020B0604030504040204" pitchFamily="34" charset="0"/>
              </a:rPr>
              <a:t>:</a:t>
            </a:r>
            <a:r>
              <a:rPr lang="hr-HR" sz="1800" dirty="0">
                <a:latin typeface="Ubuntu Light" panose="020B0304030602030204" pitchFamily="34" charset="0"/>
                <a:ea typeface="Tahoma" panose="020B0604030504040204" pitchFamily="34" charset="0"/>
                <a:cs typeface="Tahoma" panose="020B0604030504040204" pitchFamily="34" charset="0"/>
              </a:rPr>
              <a:t> </a:t>
            </a:r>
            <a:r>
              <a:rPr lang="en-GB" sz="1800" dirty="0">
                <a:latin typeface="Ubuntu Light" panose="020B0304030602030204" pitchFamily="34" charset="0"/>
                <a:ea typeface="Tahoma" panose="020B0604030504040204" pitchFamily="34" charset="0"/>
                <a:cs typeface="Tahoma" panose="020B0604030504040204" pitchFamily="34" charset="0"/>
              </a:rPr>
              <a:t>Integrated territorial investment (ITI) </a:t>
            </a:r>
          </a:p>
          <a:p>
            <a:pPr marL="285750" indent="-285750" algn="just">
              <a:spcBef>
                <a:spcPts val="600"/>
              </a:spcBef>
              <a:spcAft>
                <a:spcPts val="600"/>
              </a:spcAft>
              <a:buClr>
                <a:schemeClr val="accent1"/>
              </a:buClr>
              <a:buSzPct val="80000"/>
              <a:buBlip>
                <a:blip r:embed="rId4"/>
              </a:buBlip>
              <a:defRPr/>
            </a:pPr>
            <a:r>
              <a:rPr lang="en-GB" sz="1800" b="1" dirty="0">
                <a:solidFill>
                  <a:srgbClr val="002060"/>
                </a:solidFill>
                <a:latin typeface="Ubuntu Light" panose="020B0304030602030204" pitchFamily="34" charset="0"/>
                <a:ea typeface="Tahoma" panose="020B0604030504040204" pitchFamily="34" charset="0"/>
                <a:cs typeface="Tahoma" panose="020B0604030504040204" pitchFamily="34" charset="0"/>
              </a:rPr>
              <a:t>Main theme of the strategy</a:t>
            </a:r>
            <a:r>
              <a:rPr lang="en-GB" sz="18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en-GB" sz="18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en-GB" sz="1800" dirty="0">
                <a:latin typeface="Ubuntu Light" panose="020B0304030602030204" pitchFamily="34" charset="0"/>
                <a:ea typeface="Tahoma" panose="020B0604030504040204" pitchFamily="34" charset="0"/>
                <a:cs typeface="Tahoma" panose="020B0604030504040204" pitchFamily="34" charset="0"/>
              </a:rPr>
              <a:t> </a:t>
            </a:r>
            <a:r>
              <a:rPr lang="hr-HR" sz="1800" dirty="0">
                <a:latin typeface="Ubuntu Light" panose="020B0304030602030204" pitchFamily="34" charset="0"/>
                <a:ea typeface="Tahoma" panose="020B0604030504040204" pitchFamily="34" charset="0"/>
                <a:cs typeface="Tahoma" panose="020B0604030504040204" pitchFamily="34" charset="0"/>
              </a:rPr>
              <a:t>A </a:t>
            </a:r>
            <a:r>
              <a:rPr lang="en-GB" sz="1800" dirty="0">
                <a:latin typeface="Ubuntu Light" panose="020B0304030602030204" pitchFamily="34" charset="0"/>
                <a:ea typeface="Tahoma" panose="020B0604030504040204" pitchFamily="34" charset="0"/>
                <a:cs typeface="Tahoma" panose="020B0604030504040204" pitchFamily="34" charset="0"/>
              </a:rPr>
              <a:t>common vision</a:t>
            </a:r>
            <a:r>
              <a:rPr lang="hr-HR" sz="1800" dirty="0">
                <a:latin typeface="Ubuntu Light" panose="020B0304030602030204" pitchFamily="34" charset="0"/>
                <a:ea typeface="Tahoma" panose="020B0604030504040204" pitchFamily="34" charset="0"/>
                <a:cs typeface="Tahoma" panose="020B0604030504040204" pitchFamily="34" charset="0"/>
              </a:rPr>
              <a:t> </a:t>
            </a:r>
            <a:r>
              <a:rPr lang="hr-HR" sz="1800" dirty="0" err="1">
                <a:latin typeface="Ubuntu Light" panose="020B0304030602030204" pitchFamily="34" charset="0"/>
                <a:ea typeface="Tahoma" panose="020B0604030504040204" pitchFamily="34" charset="0"/>
                <a:cs typeface="Tahoma" panose="020B0604030504040204" pitchFamily="34" charset="0"/>
              </a:rPr>
              <a:t>of</a:t>
            </a:r>
            <a:r>
              <a:rPr lang="en-GB" sz="1800" dirty="0">
                <a:latin typeface="Ubuntu Light" panose="020B0304030602030204" pitchFamily="34" charset="0"/>
                <a:ea typeface="Tahoma" panose="020B0604030504040204" pitchFamily="34" charset="0"/>
                <a:cs typeface="Tahoma" panose="020B0604030504040204" pitchFamily="34" charset="0"/>
              </a:rPr>
              <a:t> the Urban Area of ​​</a:t>
            </a:r>
            <a:r>
              <a:rPr lang="en-GB" sz="1800" dirty="0" err="1">
                <a:latin typeface="Ubuntu Light" panose="020B0304030602030204" pitchFamily="34" charset="0"/>
                <a:ea typeface="Tahoma" panose="020B0604030504040204" pitchFamily="34" charset="0"/>
                <a:cs typeface="Tahoma" panose="020B0604030504040204" pitchFamily="34" charset="0"/>
              </a:rPr>
              <a:t>Vukovar</a:t>
            </a:r>
            <a:r>
              <a:rPr lang="en-GB" sz="1800" dirty="0">
                <a:latin typeface="Ubuntu Light" panose="020B0304030602030204" pitchFamily="34" charset="0"/>
                <a:ea typeface="Tahoma" panose="020B0604030504040204" pitchFamily="34" charset="0"/>
                <a:cs typeface="Tahoma" panose="020B0604030504040204" pitchFamily="34" charset="0"/>
              </a:rPr>
              <a:t> to establish a new direction of development and become a connected area of ​​new opportunities. Connection and cooperation of stakeholders in all areas, as a basis for solving common development problems and social challenges</a:t>
            </a:r>
            <a:r>
              <a:rPr lang="hr-HR" sz="1800" dirty="0">
                <a:latin typeface="Ubuntu Light" panose="020B0304030602030204" pitchFamily="34" charset="0"/>
                <a:ea typeface="Tahoma" panose="020B0604030504040204" pitchFamily="34" charset="0"/>
                <a:cs typeface="Tahoma" panose="020B0604030504040204" pitchFamily="34" charset="0"/>
              </a:rPr>
              <a:t> </a:t>
            </a:r>
            <a:r>
              <a:rPr lang="hr-HR" sz="1800" dirty="0" err="1">
                <a:latin typeface="Ubuntu Light" panose="020B0304030602030204" pitchFamily="34" charset="0"/>
                <a:ea typeface="Tahoma" panose="020B0604030504040204" pitchFamily="34" charset="0"/>
                <a:cs typeface="Tahoma" panose="020B0604030504040204" pitchFamily="34" charset="0"/>
              </a:rPr>
              <a:t>towards</a:t>
            </a:r>
            <a:r>
              <a:rPr lang="hr-HR" sz="1800" dirty="0">
                <a:latin typeface="Ubuntu Light" panose="020B0304030602030204" pitchFamily="34" charset="0"/>
                <a:ea typeface="Tahoma" panose="020B0604030504040204" pitchFamily="34" charset="0"/>
                <a:cs typeface="Tahoma" panose="020B0604030504040204" pitchFamily="34" charset="0"/>
              </a:rPr>
              <a:t> a</a:t>
            </a:r>
            <a:r>
              <a:rPr lang="en-GB" sz="1800" dirty="0">
                <a:latin typeface="Ubuntu Light" panose="020B0304030602030204" pitchFamily="34" charset="0"/>
                <a:ea typeface="Tahoma" panose="020B0604030504040204" pitchFamily="34" charset="0"/>
                <a:cs typeface="Tahoma" panose="020B0604030504040204" pitchFamily="34" charset="0"/>
              </a:rPr>
              <a:t> key to </a:t>
            </a:r>
            <a:r>
              <a:rPr lang="en-GB" sz="1800" dirty="0" err="1">
                <a:latin typeface="Ubuntu Light" panose="020B0304030602030204" pitchFamily="34" charset="0"/>
                <a:ea typeface="Tahoma" panose="020B0604030504040204" pitchFamily="34" charset="0"/>
                <a:cs typeface="Tahoma" panose="020B0604030504040204" pitchFamily="34" charset="0"/>
              </a:rPr>
              <a:t>achiev</a:t>
            </a:r>
            <a:r>
              <a:rPr lang="hr-HR" sz="1800" dirty="0">
                <a:latin typeface="Ubuntu Light" panose="020B0304030602030204" pitchFamily="34" charset="0"/>
                <a:ea typeface="Tahoma" panose="020B0604030504040204" pitchFamily="34" charset="0"/>
                <a:cs typeface="Tahoma" panose="020B0604030504040204" pitchFamily="34" charset="0"/>
              </a:rPr>
              <a:t>e</a:t>
            </a:r>
            <a:r>
              <a:rPr lang="en-GB" sz="1800" dirty="0">
                <a:latin typeface="Ubuntu Light" panose="020B0304030602030204" pitchFamily="34" charset="0"/>
                <a:ea typeface="Tahoma" panose="020B0604030504040204" pitchFamily="34" charset="0"/>
                <a:cs typeface="Tahoma" panose="020B0604030504040204" pitchFamily="34" charset="0"/>
              </a:rPr>
              <a:t> integrated and complete development of all components of the Urban area.</a:t>
            </a:r>
          </a:p>
          <a:p>
            <a:pPr marL="285750" indent="-285750" algn="just">
              <a:spcBef>
                <a:spcPts val="600"/>
              </a:spcBef>
              <a:spcAft>
                <a:spcPts val="600"/>
              </a:spcAft>
              <a:buClr>
                <a:schemeClr val="accent1"/>
              </a:buClr>
              <a:buSzPct val="80000"/>
              <a:buBlip>
                <a:blip r:embed="rId4"/>
              </a:buBlip>
              <a:defRPr/>
            </a:pPr>
            <a:r>
              <a:rPr lang="en-GB" sz="1800" b="1" dirty="0">
                <a:solidFill>
                  <a:srgbClr val="002060"/>
                </a:solidFill>
                <a:latin typeface="Ubuntu Light" panose="020B0304030602030204" pitchFamily="34" charset="0"/>
                <a:ea typeface="Tahoma" panose="020B0604030504040204" pitchFamily="34" charset="0"/>
                <a:cs typeface="Tahoma" panose="020B0604030504040204" pitchFamily="34" charset="0"/>
              </a:rPr>
              <a:t>Strategic context</a:t>
            </a:r>
            <a:r>
              <a:rPr lang="en-GB" sz="1800" dirty="0">
                <a:latin typeface="Ubuntu Light" panose="020B0304030602030204" pitchFamily="34" charset="0"/>
                <a:ea typeface="Tahoma" panose="020B0604030504040204" pitchFamily="34" charset="0"/>
                <a:cs typeface="Tahoma" panose="020B0604030504040204" pitchFamily="34" charset="0"/>
              </a:rPr>
              <a:t>:</a:t>
            </a:r>
            <a:r>
              <a:rPr lang="hr-HR" sz="1800" dirty="0">
                <a:latin typeface="Ubuntu Light" panose="020B0304030602030204" pitchFamily="34" charset="0"/>
                <a:ea typeface="Tahoma" panose="020B0604030504040204" pitchFamily="34" charset="0"/>
                <a:cs typeface="Tahoma" panose="020B0604030504040204" pitchFamily="34" charset="0"/>
              </a:rPr>
              <a:t> The Urban area Vukovar consists of City of Vukovar as the centr</a:t>
            </a:r>
            <a:r>
              <a:rPr lang="en-GB" sz="1800" dirty="0">
                <a:latin typeface="Ubuntu Light" panose="020B0304030602030204" pitchFamily="34" charset="0"/>
                <a:ea typeface="Tahoma" panose="020B0604030504040204" pitchFamily="34" charset="0"/>
                <a:cs typeface="Tahoma" panose="020B0604030504040204" pitchFamily="34" charset="0"/>
              </a:rPr>
              <a:t>e</a:t>
            </a:r>
            <a:r>
              <a:rPr lang="hr-HR" sz="1800" dirty="0">
                <a:latin typeface="Ubuntu Light" panose="020B0304030602030204" pitchFamily="34" charset="0"/>
                <a:ea typeface="Tahoma" panose="020B0604030504040204" pitchFamily="34" charset="0"/>
                <a:cs typeface="Tahoma" panose="020B0604030504040204" pitchFamily="34" charset="0"/>
              </a:rPr>
              <a:t> of the Urban Area and municipalitites of Trpinja, Bogdanovci, Lovas, Tompojevci and Tovarnik.</a:t>
            </a:r>
            <a:endParaRPr lang="en-GB" sz="1800" b="1" dirty="0">
              <a:latin typeface="Ubuntu Light" panose="020B0304030602030204" pitchFamily="34" charset="0"/>
              <a:ea typeface="Tahoma" panose="020B0604030504040204" pitchFamily="34" charset="0"/>
              <a:cs typeface="Tahoma" panose="020B0604030504040204" pitchFamily="34" charset="0"/>
            </a:endParaRPr>
          </a:p>
          <a:p>
            <a:pPr marL="0" indent="0">
              <a:buClr>
                <a:schemeClr val="accent1"/>
              </a:buClr>
              <a:buNone/>
              <a:defRPr/>
            </a:pPr>
            <a:endParaRPr lang="en-GB" sz="1800" dirty="0">
              <a:solidFill>
                <a:srgbClr val="ED7D31"/>
              </a:solidFill>
              <a:latin typeface="Ubuntu" panose="020B0504030602030204" pitchFamily="34" charset="0"/>
            </a:endParaRPr>
          </a:p>
        </p:txBody>
      </p:sp>
    </p:spTree>
    <p:extLst>
      <p:ext uri="{BB962C8B-B14F-4D97-AF65-F5344CB8AC3E}">
        <p14:creationId xmlns:p14="http://schemas.microsoft.com/office/powerpoint/2010/main" val="4265066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9EA1-A1E3-ADCB-3576-AA653BF4C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A68FB-46E2-2F02-A790-1A4412BB0880}"/>
              </a:ext>
            </a:extLst>
          </p:cNvPr>
          <p:cNvSpPr>
            <a:spLocks noGrp="1"/>
          </p:cNvSpPr>
          <p:nvPr>
            <p:ph type="title"/>
          </p:nvPr>
        </p:nvSpPr>
        <p:spPr>
          <a:xfrm>
            <a:off x="838200" y="218233"/>
            <a:ext cx="6712390" cy="1184014"/>
          </a:xfrm>
        </p:spPr>
        <p:txBody>
          <a:bodyPr anchor="ctr"/>
          <a:lstStyle/>
          <a:p>
            <a:r>
              <a:rPr lang="en-GB" sz="2400" b="1" dirty="0">
                <a:solidFill>
                  <a:schemeClr val="accent2"/>
                </a:solidFill>
                <a:latin typeface="Ubuntu" panose="020B0504030602030204" pitchFamily="34" charset="0"/>
              </a:rPr>
              <a:t>Strategy</a:t>
            </a:r>
            <a:r>
              <a:rPr lang="en-GB" sz="2400" dirty="0">
                <a:latin typeface="Ubuntu" panose="020B0504030602030204" pitchFamily="34" charset="0"/>
              </a:rPr>
              <a:t> </a:t>
            </a:r>
            <a:r>
              <a:rPr lang="en-GB" sz="2400" b="1" dirty="0">
                <a:solidFill>
                  <a:schemeClr val="accent2"/>
                </a:solidFill>
                <a:latin typeface="Ubuntu" panose="020B0504030602030204" pitchFamily="34" charset="0"/>
              </a:rPr>
              <a:t>of</a:t>
            </a:r>
            <a:r>
              <a:rPr lang="hr-HR" sz="2400" b="1" dirty="0">
                <a:solidFill>
                  <a:schemeClr val="accent2"/>
                </a:solidFill>
                <a:latin typeface="Ubuntu" panose="020B0504030602030204" pitchFamily="34" charset="0"/>
              </a:rPr>
              <a:t> </a:t>
            </a:r>
            <a:r>
              <a:rPr lang="hr-HR" sz="2400" b="1" dirty="0" err="1">
                <a:solidFill>
                  <a:schemeClr val="accent2"/>
                </a:solidFill>
                <a:latin typeface="Ubuntu" panose="020B0504030602030204" pitchFamily="34" charset="0"/>
              </a:rPr>
              <a:t>the</a:t>
            </a:r>
            <a:r>
              <a:rPr lang="hr-HR" sz="2400" b="1" dirty="0">
                <a:solidFill>
                  <a:schemeClr val="accent2"/>
                </a:solidFill>
                <a:latin typeface="Ubuntu" panose="020B0504030602030204" pitchFamily="34" charset="0"/>
              </a:rPr>
              <a:t> Urban </a:t>
            </a:r>
            <a:r>
              <a:rPr lang="hr-HR" sz="2400" b="1" dirty="0" err="1">
                <a:solidFill>
                  <a:schemeClr val="accent2"/>
                </a:solidFill>
                <a:latin typeface="Ubuntu" panose="020B0504030602030204" pitchFamily="34" charset="0"/>
              </a:rPr>
              <a:t>area</a:t>
            </a:r>
            <a:r>
              <a:rPr lang="hr-HR" sz="2400" b="1" dirty="0">
                <a:solidFill>
                  <a:schemeClr val="accent2"/>
                </a:solidFill>
                <a:latin typeface="Ubuntu" panose="020B0504030602030204" pitchFamily="34" charset="0"/>
              </a:rPr>
              <a:t> Vukovar</a:t>
            </a:r>
            <a:endParaRPr lang="en-GB" sz="2400" dirty="0">
              <a:latin typeface="Ubuntu" panose="020B0504030602030204" pitchFamily="34" charset="0"/>
            </a:endParaRPr>
          </a:p>
        </p:txBody>
      </p:sp>
      <p:sp>
        <p:nvSpPr>
          <p:cNvPr id="5" name="Rectangle 6">
            <a:extLst>
              <a:ext uri="{FF2B5EF4-FFF2-40B4-BE49-F238E27FC236}">
                <a16:creationId xmlns:a16="http://schemas.microsoft.com/office/drawing/2014/main" id="{02C24FA8-ABAD-52E0-18E2-1F8D8D2503DC}"/>
              </a:ext>
            </a:extLst>
          </p:cNvPr>
          <p:cNvSpPr txBox="1">
            <a:spLocks noChangeArrowheads="1"/>
          </p:cNvSpPr>
          <p:nvPr/>
        </p:nvSpPr>
        <p:spPr>
          <a:xfrm>
            <a:off x="283112" y="1066801"/>
            <a:ext cx="7403698" cy="5080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Clr>
                <a:schemeClr val="accent1"/>
              </a:buClr>
              <a:buSzPct val="80000"/>
              <a:buNone/>
              <a:defRPr/>
            </a:pPr>
            <a:r>
              <a:rPr lang="hr-HR" sz="1600" b="1" dirty="0" err="1">
                <a:solidFill>
                  <a:srgbClr val="002060"/>
                </a:solidFill>
                <a:latin typeface="Ubuntu Light" panose="020B0304030602030204" pitchFamily="34" charset="0"/>
                <a:ea typeface="Tahoma" panose="020B0604030504040204" pitchFamily="34" charset="0"/>
                <a:cs typeface="Tahoma" panose="020B0604030504040204" pitchFamily="34" charset="0"/>
              </a:rPr>
              <a:t>Governance</a:t>
            </a:r>
            <a:r>
              <a:rPr lang="hr-HR" sz="1600" b="1" dirty="0">
                <a:solidFill>
                  <a:srgbClr val="002060"/>
                </a:solidFill>
                <a:latin typeface="Ubuntu Light" panose="020B030403060203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Clr>
                <a:schemeClr val="accent1"/>
              </a:buClr>
              <a:buSzPct val="80000"/>
              <a:buBlip>
                <a:blip r:embed="rId2"/>
              </a:buBlip>
              <a:defRPr/>
            </a:pPr>
            <a:r>
              <a:rPr lang="en-GB" sz="1500" b="0" i="0" u="sng" strike="noStrike" baseline="0" dirty="0">
                <a:solidFill>
                  <a:srgbClr val="000000"/>
                </a:solidFill>
                <a:latin typeface="Ubuntu Light" panose="020B0304030602030204" pitchFamily="34" charset="0"/>
              </a:rPr>
              <a:t>The Coordination council </a:t>
            </a:r>
            <a:r>
              <a:rPr lang="en-GB" sz="1500" b="0" i="0" u="none" strike="noStrike" baseline="0" dirty="0">
                <a:solidFill>
                  <a:srgbClr val="000000"/>
                </a:solidFill>
                <a:latin typeface="Ubuntu Light" panose="020B0304030602030204" pitchFamily="34" charset="0"/>
              </a:rPr>
              <a:t>is the body responsible for coordinating the creation, modification and/or addition, adoption, implementation, and monitoring of the implementation of the urban area development strategy. It consists of mayors and heads of all cities and municipalities that are part of the urban area, or their deputies</a:t>
            </a:r>
            <a:r>
              <a:rPr lang="hr-HR" sz="1500" b="0" i="0" u="none" strike="noStrike" baseline="0" dirty="0">
                <a:solidFill>
                  <a:srgbClr val="000000"/>
                </a:solidFill>
                <a:latin typeface="Ubuntu Light" panose="020B0304030602030204" pitchFamily="34" charset="0"/>
              </a:rPr>
              <a:t>.</a:t>
            </a:r>
            <a:endParaRPr lang="hr-HR" sz="1500" b="1" dirty="0">
              <a:solidFill>
                <a:srgbClr val="002060"/>
              </a:solidFill>
              <a:latin typeface="Ubuntu Light" panose="020B0304030602030204" pitchFamily="34" charset="0"/>
              <a:ea typeface="Tahoma" panose="020B0604030504040204" pitchFamily="34" charset="0"/>
              <a:cs typeface="Tahoma" panose="020B0604030504040204" pitchFamily="34" charset="0"/>
            </a:endParaRPr>
          </a:p>
          <a:p>
            <a:pPr marL="285750" indent="-285750" algn="just">
              <a:spcBef>
                <a:spcPts val="600"/>
              </a:spcBef>
              <a:spcAft>
                <a:spcPts val="600"/>
              </a:spcAft>
              <a:buClr>
                <a:schemeClr val="accent1"/>
              </a:buClr>
              <a:buSzPct val="80000"/>
              <a:buBlip>
                <a:blip r:embed="rId2"/>
              </a:buBlip>
              <a:defRPr/>
            </a:pPr>
            <a:r>
              <a:rPr lang="en-GB" sz="1500" u="sng" dirty="0">
                <a:effectLst/>
                <a:latin typeface="Ubuntu Light" panose="020B0304030602030204" pitchFamily="34" charset="0"/>
                <a:ea typeface="Calibri" panose="020F0502020204030204" pitchFamily="34" charset="0"/>
                <a:cs typeface="Ubuntu Light" panose="020B0304030602030204" pitchFamily="34" charset="0"/>
              </a:rPr>
              <a:t>Partnership council </a:t>
            </a:r>
            <a:r>
              <a:rPr lang="hr-HR" sz="1500" u="sng" dirty="0">
                <a:effectLst/>
                <a:latin typeface="Ubuntu Light" panose="020B0304030602030204" pitchFamily="34" charset="0"/>
                <a:ea typeface="Calibri" panose="020F0502020204030204" pitchFamily="34" charset="0"/>
                <a:cs typeface="Ubuntu Light" panose="020B0304030602030204" pitchFamily="34" charset="0"/>
              </a:rPr>
              <a:t>of Urban are</a:t>
            </a:r>
            <a:r>
              <a:rPr lang="en-GB" sz="1500" u="sng" dirty="0">
                <a:effectLst/>
                <a:latin typeface="Ubuntu Light" panose="020B0304030602030204" pitchFamily="34" charset="0"/>
                <a:ea typeface="Calibri" panose="020F0502020204030204" pitchFamily="34" charset="0"/>
                <a:cs typeface="Ubuntu Light" panose="020B0304030602030204" pitchFamily="34" charset="0"/>
              </a:rPr>
              <a:t>a</a:t>
            </a:r>
            <a:r>
              <a:rPr lang="hr-HR" sz="1500" u="sng" dirty="0">
                <a:effectLst/>
                <a:latin typeface="Ubuntu Light" panose="020B0304030602030204" pitchFamily="34" charset="0"/>
                <a:ea typeface="Calibri" panose="020F0502020204030204" pitchFamily="34" charset="0"/>
                <a:cs typeface="Ubuntu Light" panose="020B0304030602030204" pitchFamily="34" charset="0"/>
              </a:rPr>
              <a:t> Vukovar </a:t>
            </a:r>
            <a:r>
              <a:rPr lang="en-GB" sz="1500" dirty="0">
                <a:effectLst/>
                <a:latin typeface="Ubuntu Light" panose="020B0304030602030204" pitchFamily="34" charset="0"/>
                <a:ea typeface="Calibri" panose="020F0502020204030204" pitchFamily="34" charset="0"/>
                <a:cs typeface="Ubuntu Light" panose="020B0304030602030204" pitchFamily="34" charset="0"/>
              </a:rPr>
              <a:t>has an exclusively advisory role, membership consists of LGU’s that make up the urban area, public bodies whose participation is significant for the development of the urban area – education institutions, economic and social partners, civil society, </a:t>
            </a:r>
            <a:r>
              <a:rPr lang="en-GB" sz="1500" dirty="0" err="1">
                <a:effectLst/>
                <a:latin typeface="Ubuntu Light" panose="020B0304030602030204" pitchFamily="34" charset="0"/>
                <a:ea typeface="Calibri" panose="020F0502020204030204" pitchFamily="34" charset="0"/>
                <a:cs typeface="Ubuntu Light" panose="020B0304030602030204" pitchFamily="34" charset="0"/>
              </a:rPr>
              <a:t>Vukovar</a:t>
            </a:r>
            <a:r>
              <a:rPr lang="en-GB" sz="1500" dirty="0">
                <a:effectLst/>
                <a:latin typeface="Ubuntu Light" panose="020B0304030602030204" pitchFamily="34" charset="0"/>
                <a:ea typeface="Calibri" panose="020F0502020204030204" pitchFamily="34" charset="0"/>
                <a:cs typeface="Ubuntu Light" panose="020B0304030602030204" pitchFamily="34" charset="0"/>
              </a:rPr>
              <a:t> development agency</a:t>
            </a:r>
            <a:r>
              <a:rPr lang="hr-HR" sz="1500" dirty="0">
                <a:effectLst/>
                <a:latin typeface="Ubuntu Light" panose="020B0304030602030204" pitchFamily="34" charset="0"/>
                <a:ea typeface="Calibri" panose="020F0502020204030204" pitchFamily="34" charset="0"/>
                <a:cs typeface="Ubuntu Light" panose="020B0304030602030204" pitchFamily="34" charset="0"/>
              </a:rPr>
              <a:t>.</a:t>
            </a:r>
            <a:endParaRPr lang="hr-HR" sz="1500" b="1" dirty="0">
              <a:latin typeface="Ubuntu Light" panose="020B0304030602030204" pitchFamily="34" charset="0"/>
              <a:ea typeface="Tahoma" panose="020B0604030504040204" pitchFamily="34" charset="0"/>
              <a:cs typeface="Tahoma" panose="020B0604030504040204" pitchFamily="34" charset="0"/>
            </a:endParaRPr>
          </a:p>
          <a:p>
            <a:pPr marL="0" indent="0" algn="just">
              <a:spcBef>
                <a:spcPts val="600"/>
              </a:spcBef>
              <a:spcAft>
                <a:spcPts val="600"/>
              </a:spcAft>
              <a:buClr>
                <a:schemeClr val="accent1"/>
              </a:buClr>
              <a:buSzPct val="80000"/>
              <a:buNone/>
              <a:defRPr/>
            </a:pPr>
            <a:r>
              <a:rPr lang="hr-HR" sz="1600" b="1" dirty="0" err="1">
                <a:solidFill>
                  <a:srgbClr val="002060"/>
                </a:solidFill>
                <a:latin typeface="Ubuntu Light" panose="020B0304030602030204" pitchFamily="34" charset="0"/>
                <a:ea typeface="Tahoma" panose="020B0604030504040204" pitchFamily="34" charset="0"/>
                <a:cs typeface="Tahoma" panose="020B0604030504040204" pitchFamily="34" charset="0"/>
              </a:rPr>
              <a:t>Stage</a:t>
            </a:r>
            <a:r>
              <a:rPr lang="hr-HR" sz="16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hr-HR" sz="1600" b="1" dirty="0" err="1">
                <a:solidFill>
                  <a:srgbClr val="002060"/>
                </a:solidFill>
                <a:latin typeface="Ubuntu Light" panose="020B0304030602030204" pitchFamily="34" charset="0"/>
                <a:ea typeface="Tahoma" panose="020B0604030504040204" pitchFamily="34" charset="0"/>
                <a:cs typeface="Tahoma" panose="020B0604030504040204" pitchFamily="34" charset="0"/>
              </a:rPr>
              <a:t>of</a:t>
            </a:r>
            <a:r>
              <a:rPr lang="hr-HR" sz="1600" b="1" dirty="0">
                <a:solidFill>
                  <a:srgbClr val="002060"/>
                </a:solidFill>
                <a:latin typeface="Ubuntu Light" panose="020B0304030602030204" pitchFamily="34" charset="0"/>
                <a:ea typeface="Tahoma" panose="020B0604030504040204" pitchFamily="34" charset="0"/>
                <a:cs typeface="Tahoma" panose="020B0604030504040204" pitchFamily="34" charset="0"/>
              </a:rPr>
              <a:t> development</a:t>
            </a:r>
            <a:r>
              <a:rPr lang="en-GB" sz="1600" dirty="0">
                <a:latin typeface="Ubuntu Light" panose="020B0304030602030204" pitchFamily="34" charset="0"/>
                <a:ea typeface="Tahoma" panose="020B0604030504040204" pitchFamily="34" charset="0"/>
                <a:cs typeface="Tahoma" panose="020B0604030504040204" pitchFamily="34" charset="0"/>
              </a:rPr>
              <a:t>:</a:t>
            </a:r>
            <a:r>
              <a:rPr lang="hr-HR" sz="1600" dirty="0">
                <a:latin typeface="Ubuntu Light" panose="020B0304030602030204" pitchFamily="34" charset="0"/>
                <a:ea typeface="Tahoma" panose="020B0604030504040204" pitchFamily="34" charset="0"/>
                <a:cs typeface="Tahoma" panose="020B0604030504040204" pitchFamily="34" charset="0"/>
              </a:rPr>
              <a:t> </a:t>
            </a:r>
          </a:p>
          <a:p>
            <a:pPr marL="285750" indent="-285750" algn="just">
              <a:spcBef>
                <a:spcPts val="600"/>
              </a:spcBef>
              <a:spcAft>
                <a:spcPts val="600"/>
              </a:spcAft>
              <a:buClr>
                <a:schemeClr val="accent1"/>
              </a:buClr>
              <a:buSzPct val="80000"/>
              <a:buBlip>
                <a:blip r:embed="rId2"/>
              </a:buBlip>
              <a:defRPr/>
            </a:pPr>
            <a:r>
              <a:rPr lang="en-GB" sz="1500" dirty="0">
                <a:latin typeface="Ubuntu Light" panose="020B0304030602030204" pitchFamily="34" charset="0"/>
                <a:ea typeface="Tahoma" panose="020B0604030504040204" pitchFamily="34" charset="0"/>
                <a:cs typeface="Tahoma" panose="020B0604030504040204" pitchFamily="34" charset="0"/>
              </a:rPr>
              <a:t>The strategy design started in January 2022 and was adopted in January 2024.  It  covers the time period 2021-2027.</a:t>
            </a:r>
            <a:endParaRPr lang="hr-HR" sz="1500" dirty="0">
              <a:latin typeface="Ubuntu Light" panose="020B0304030602030204" pitchFamily="34" charset="0"/>
              <a:ea typeface="Tahoma" panose="020B0604030504040204" pitchFamily="34" charset="0"/>
              <a:cs typeface="Tahoma" panose="020B0604030504040204" pitchFamily="34" charset="0"/>
            </a:endParaRPr>
          </a:p>
          <a:p>
            <a:pPr marL="285750" indent="-285750" algn="just">
              <a:spcBef>
                <a:spcPts val="600"/>
              </a:spcBef>
              <a:spcAft>
                <a:spcPts val="600"/>
              </a:spcAft>
              <a:buClr>
                <a:schemeClr val="accent1"/>
              </a:buClr>
              <a:buSzPct val="80000"/>
              <a:buBlip>
                <a:blip r:embed="rId2"/>
              </a:buBlip>
              <a:defRPr/>
            </a:pPr>
            <a:r>
              <a:rPr lang="hr-HR" sz="1500" dirty="0">
                <a:latin typeface="Ubuntu Light" panose="020B0304030602030204" pitchFamily="34" charset="0"/>
                <a:ea typeface="Tahoma" panose="020B0604030504040204" pitchFamily="34" charset="0"/>
                <a:cs typeface="Tahoma" panose="020B0604030504040204" pitchFamily="34" charset="0"/>
              </a:rPr>
              <a:t>Agreement on the implementation of integrated territorial investments signed with the</a:t>
            </a:r>
            <a:r>
              <a:rPr lang="en-GB" sz="1500" dirty="0">
                <a:latin typeface="Ubuntu Light" panose="020B0304030602030204" pitchFamily="34" charset="0"/>
                <a:ea typeface="Tahoma" panose="020B0604030504040204" pitchFamily="34" charset="0"/>
                <a:cs typeface="Tahoma" panose="020B0604030504040204" pitchFamily="34" charset="0"/>
              </a:rPr>
              <a:t> </a:t>
            </a:r>
            <a:r>
              <a:rPr lang="hr-HR" sz="1500" dirty="0">
                <a:latin typeface="Ubuntu Light" panose="020B0304030602030204" pitchFamily="34" charset="0"/>
                <a:ea typeface="Tahoma" panose="020B0604030504040204" pitchFamily="34" charset="0"/>
                <a:cs typeface="Tahoma" panose="020B0604030504040204" pitchFamily="34" charset="0"/>
              </a:rPr>
              <a:t>Ministry of Regional Development in December 2023 and currently in the active implementation stage.</a:t>
            </a:r>
          </a:p>
          <a:p>
            <a:pPr marL="285750" indent="-285750" algn="just">
              <a:spcBef>
                <a:spcPts val="600"/>
              </a:spcBef>
              <a:spcAft>
                <a:spcPts val="600"/>
              </a:spcAft>
              <a:buClr>
                <a:schemeClr val="accent1"/>
              </a:buClr>
              <a:buSzPct val="80000"/>
              <a:buBlip>
                <a:blip r:embed="rId2"/>
              </a:buBlip>
              <a:defRPr/>
            </a:pPr>
            <a:r>
              <a:rPr lang="hr-HR" sz="1500" dirty="0" err="1">
                <a:latin typeface="Ubuntu Light" panose="020B0304030602030204" pitchFamily="34" charset="0"/>
                <a:ea typeface="Tahoma" panose="020B0604030504040204" pitchFamily="34" charset="0"/>
                <a:cs typeface="Tahoma" panose="020B0604030504040204" pitchFamily="34" charset="0"/>
              </a:rPr>
              <a:t>Steps</a:t>
            </a:r>
            <a:r>
              <a:rPr lang="hr-HR" sz="1500" dirty="0">
                <a:latin typeface="Ubuntu Light" panose="020B0304030602030204" pitchFamily="34" charset="0"/>
                <a:ea typeface="Tahoma" panose="020B0604030504040204" pitchFamily="34" charset="0"/>
                <a:cs typeface="Tahoma" panose="020B0604030504040204" pitchFamily="34" charset="0"/>
              </a:rPr>
              <a:t> for </a:t>
            </a:r>
            <a:r>
              <a:rPr lang="hr-HR" sz="1500" dirty="0" err="1">
                <a:latin typeface="Ubuntu Light" panose="020B0304030602030204" pitchFamily="34" charset="0"/>
                <a:ea typeface="Tahoma" panose="020B0604030504040204" pitchFamily="34" charset="0"/>
                <a:cs typeface="Tahoma" panose="020B0604030504040204" pitchFamily="34" charset="0"/>
              </a:rPr>
              <a:t>the</a:t>
            </a:r>
            <a:r>
              <a:rPr lang="hr-HR" sz="1500" dirty="0">
                <a:latin typeface="Ubuntu Light" panose="020B0304030602030204" pitchFamily="34" charset="0"/>
                <a:ea typeface="Tahoma" panose="020B0604030504040204" pitchFamily="34" charset="0"/>
                <a:cs typeface="Tahoma" panose="020B0604030504040204" pitchFamily="34" charset="0"/>
              </a:rPr>
              <a:t> </a:t>
            </a:r>
            <a:r>
              <a:rPr lang="hr-HR" sz="1500" dirty="0" err="1">
                <a:latin typeface="Ubuntu Light" panose="020B0304030602030204" pitchFamily="34" charset="0"/>
                <a:ea typeface="Tahoma" panose="020B0604030504040204" pitchFamily="34" charset="0"/>
                <a:cs typeface="Tahoma" panose="020B0604030504040204" pitchFamily="34" charset="0"/>
              </a:rPr>
              <a:t>evaluation</a:t>
            </a:r>
            <a:r>
              <a:rPr lang="hr-HR" sz="1500" dirty="0">
                <a:latin typeface="Ubuntu Light" panose="020B0304030602030204" pitchFamily="34" charset="0"/>
                <a:ea typeface="Tahoma" panose="020B0604030504040204" pitchFamily="34" charset="0"/>
                <a:cs typeface="Tahoma" panose="020B0604030504040204" pitchFamily="34" charset="0"/>
              </a:rPr>
              <a:t> </a:t>
            </a:r>
            <a:r>
              <a:rPr lang="hr-HR" sz="1500" dirty="0" err="1">
                <a:latin typeface="Ubuntu Light" panose="020B0304030602030204" pitchFamily="34" charset="0"/>
                <a:ea typeface="Tahoma" panose="020B0604030504040204" pitchFamily="34" charset="0"/>
                <a:cs typeface="Tahoma" panose="020B0604030504040204" pitchFamily="34" charset="0"/>
              </a:rPr>
              <a:t>during</a:t>
            </a:r>
            <a:r>
              <a:rPr lang="hr-HR" sz="1500" dirty="0">
                <a:latin typeface="Ubuntu Light" panose="020B0304030602030204" pitchFamily="34" charset="0"/>
                <a:ea typeface="Tahoma" panose="020B0604030504040204" pitchFamily="34" charset="0"/>
                <a:cs typeface="Tahoma" panose="020B0604030504040204" pitchFamily="34" charset="0"/>
              </a:rPr>
              <a:t> </a:t>
            </a:r>
            <a:r>
              <a:rPr lang="hr-HR" sz="1500" dirty="0" err="1">
                <a:latin typeface="Ubuntu Light" panose="020B0304030602030204" pitchFamily="34" charset="0"/>
                <a:ea typeface="Tahoma" panose="020B0604030504040204" pitchFamily="34" charset="0"/>
                <a:cs typeface="Tahoma" panose="020B0604030504040204" pitchFamily="34" charset="0"/>
              </a:rPr>
              <a:t>implementation</a:t>
            </a:r>
            <a:r>
              <a:rPr lang="hr-HR" sz="1500" dirty="0">
                <a:latin typeface="Ubuntu Light" panose="020B0304030602030204" pitchFamily="34" charset="0"/>
                <a:ea typeface="Tahoma" panose="020B0604030504040204" pitchFamily="34" charset="0"/>
                <a:cs typeface="Tahoma" panose="020B0604030504040204" pitchFamily="34" charset="0"/>
              </a:rPr>
              <a:t> </a:t>
            </a:r>
            <a:r>
              <a:rPr lang="hr-HR" sz="1500" dirty="0" err="1">
                <a:latin typeface="Ubuntu Light" panose="020B0304030602030204" pitchFamily="34" charset="0"/>
                <a:ea typeface="Tahoma" panose="020B0604030504040204" pitchFamily="34" charset="0"/>
                <a:cs typeface="Tahoma" panose="020B0604030504040204" pitchFamily="34" charset="0"/>
              </a:rPr>
              <a:t>is</a:t>
            </a:r>
            <a:r>
              <a:rPr lang="hr-HR" sz="1500" dirty="0">
                <a:latin typeface="Ubuntu Light" panose="020B0304030602030204" pitchFamily="34" charset="0"/>
                <a:ea typeface="Tahoma" panose="020B0604030504040204" pitchFamily="34" charset="0"/>
                <a:cs typeface="Tahoma" panose="020B0604030504040204" pitchFamily="34" charset="0"/>
              </a:rPr>
              <a:t> </a:t>
            </a:r>
            <a:r>
              <a:rPr lang="hr-HR" sz="1500" dirty="0" err="1">
                <a:latin typeface="Ubuntu Light" panose="020B0304030602030204" pitchFamily="34" charset="0"/>
                <a:ea typeface="Tahoma" panose="020B0604030504040204" pitchFamily="34" charset="0"/>
                <a:cs typeface="Tahoma" panose="020B0604030504040204" pitchFamily="34" charset="0"/>
              </a:rPr>
              <a:t>about</a:t>
            </a:r>
            <a:r>
              <a:rPr lang="hr-HR" sz="1500" dirty="0">
                <a:latin typeface="Ubuntu Light" panose="020B0304030602030204" pitchFamily="34" charset="0"/>
                <a:ea typeface="Tahoma" panose="020B0604030504040204" pitchFamily="34" charset="0"/>
                <a:cs typeface="Tahoma" panose="020B0604030504040204" pitchFamily="34" charset="0"/>
              </a:rPr>
              <a:t> to start (</a:t>
            </a:r>
            <a:r>
              <a:rPr lang="hr-HR" sz="1500" dirty="0" err="1">
                <a:latin typeface="Ubuntu Light" panose="020B0304030602030204" pitchFamily="34" charset="0"/>
                <a:ea typeface="Tahoma" panose="020B0604030504040204" pitchFamily="34" charset="0"/>
                <a:cs typeface="Tahoma" panose="020B0604030504040204" pitchFamily="34" charset="0"/>
              </a:rPr>
              <a:t>public</a:t>
            </a:r>
            <a:r>
              <a:rPr lang="hr-HR" sz="1500" dirty="0">
                <a:latin typeface="Ubuntu Light" panose="020B0304030602030204" pitchFamily="34" charset="0"/>
                <a:ea typeface="Tahoma" panose="020B0604030504040204" pitchFamily="34" charset="0"/>
                <a:cs typeface="Tahoma" panose="020B0604030504040204" pitchFamily="34" charset="0"/>
              </a:rPr>
              <a:t> </a:t>
            </a:r>
            <a:r>
              <a:rPr lang="hr-HR" sz="1500" dirty="0" err="1">
                <a:latin typeface="Ubuntu Light" panose="020B0304030602030204" pitchFamily="34" charset="0"/>
                <a:ea typeface="Tahoma" panose="020B0604030504040204" pitchFamily="34" charset="0"/>
                <a:cs typeface="Tahoma" panose="020B0604030504040204" pitchFamily="34" charset="0"/>
              </a:rPr>
              <a:t>procurement</a:t>
            </a:r>
            <a:r>
              <a:rPr lang="hr-HR" sz="1500" dirty="0">
                <a:latin typeface="Ubuntu Light" panose="020B030403060203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Clr>
                <a:schemeClr val="accent1"/>
              </a:buClr>
              <a:buSzPct val="80000"/>
              <a:buBlip>
                <a:blip r:embed="rId2"/>
              </a:buBlip>
              <a:defRPr/>
            </a:pPr>
            <a:endParaRPr lang="hr-HR" sz="1800" dirty="0">
              <a:latin typeface="Ubuntu Light" panose="020B0304030602030204" pitchFamily="34" charset="0"/>
              <a:ea typeface="Tahoma" panose="020B0604030504040204" pitchFamily="34" charset="0"/>
              <a:cs typeface="Tahoma" panose="020B0604030504040204" pitchFamily="34" charset="0"/>
            </a:endParaRPr>
          </a:p>
          <a:p>
            <a:pPr marL="0" indent="0">
              <a:buClr>
                <a:schemeClr val="accent1"/>
              </a:buClr>
              <a:buNone/>
              <a:defRPr/>
            </a:pPr>
            <a:endParaRPr lang="en-GB" sz="1800" dirty="0">
              <a:solidFill>
                <a:srgbClr val="ED7D31"/>
              </a:solidFill>
              <a:latin typeface="Ubuntu" panose="020B0504030602030204" pitchFamily="34" charset="0"/>
            </a:endParaRPr>
          </a:p>
        </p:txBody>
      </p:sp>
      <p:sp>
        <p:nvSpPr>
          <p:cNvPr id="11" name="TextBox 10">
            <a:extLst>
              <a:ext uri="{FF2B5EF4-FFF2-40B4-BE49-F238E27FC236}">
                <a16:creationId xmlns:a16="http://schemas.microsoft.com/office/drawing/2014/main" id="{61707242-802E-30C7-7D1B-19E64DDF73DC}"/>
              </a:ext>
            </a:extLst>
          </p:cNvPr>
          <p:cNvSpPr txBox="1"/>
          <p:nvPr/>
        </p:nvSpPr>
        <p:spPr>
          <a:xfrm>
            <a:off x="8477249" y="425312"/>
            <a:ext cx="1733167" cy="369332"/>
          </a:xfrm>
          <a:prstGeom prst="rect">
            <a:avLst/>
          </a:prstGeom>
          <a:noFill/>
        </p:spPr>
        <p:txBody>
          <a:bodyPr wrap="none" rtlCol="0">
            <a:spAutoFit/>
          </a:bodyPr>
          <a:lstStyle/>
          <a:p>
            <a:r>
              <a:rPr lang="en-GB" b="1" dirty="0">
                <a:solidFill>
                  <a:schemeClr val="bg1"/>
                </a:solidFill>
              </a:rPr>
              <a:t>National map</a:t>
            </a:r>
          </a:p>
        </p:txBody>
      </p:sp>
      <p:pic>
        <p:nvPicPr>
          <p:cNvPr id="3" name="Picture 2">
            <a:extLst>
              <a:ext uri="{FF2B5EF4-FFF2-40B4-BE49-F238E27FC236}">
                <a16:creationId xmlns:a16="http://schemas.microsoft.com/office/drawing/2014/main" id="{29524B4C-DD44-5DC7-2A0D-E47767A1DB3F}"/>
              </a:ext>
            </a:extLst>
          </p:cNvPr>
          <p:cNvPicPr>
            <a:picLocks noChangeAspect="1"/>
          </p:cNvPicPr>
          <p:nvPr/>
        </p:nvPicPr>
        <p:blipFill>
          <a:blip r:embed="rId3"/>
          <a:stretch>
            <a:fillRect/>
          </a:stretch>
        </p:blipFill>
        <p:spPr>
          <a:xfrm>
            <a:off x="8124683" y="463960"/>
            <a:ext cx="3684887" cy="2075993"/>
          </a:xfrm>
          <a:prstGeom prst="rect">
            <a:avLst/>
          </a:prstGeom>
        </p:spPr>
      </p:pic>
      <p:pic>
        <p:nvPicPr>
          <p:cNvPr id="6" name="Picture 5" descr="A building with arched windows&#10;&#10;Description automatically generated">
            <a:extLst>
              <a:ext uri="{FF2B5EF4-FFF2-40B4-BE49-F238E27FC236}">
                <a16:creationId xmlns:a16="http://schemas.microsoft.com/office/drawing/2014/main" id="{A544E706-AC1F-C264-EDC1-15B5733DB2EF}"/>
              </a:ext>
            </a:extLst>
          </p:cNvPr>
          <p:cNvPicPr>
            <a:picLocks noChangeAspect="1"/>
          </p:cNvPicPr>
          <p:nvPr/>
        </p:nvPicPr>
        <p:blipFill>
          <a:blip r:embed="rId4"/>
          <a:stretch>
            <a:fillRect/>
          </a:stretch>
        </p:blipFill>
        <p:spPr>
          <a:xfrm>
            <a:off x="8118919" y="2712423"/>
            <a:ext cx="3690651" cy="2075992"/>
          </a:xfrm>
          <a:prstGeom prst="rect">
            <a:avLst/>
          </a:prstGeom>
        </p:spPr>
      </p:pic>
    </p:spTree>
    <p:extLst>
      <p:ext uri="{BB962C8B-B14F-4D97-AF65-F5344CB8AC3E}">
        <p14:creationId xmlns:p14="http://schemas.microsoft.com/office/powerpoint/2010/main" val="3578639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CB8A-BF29-5B14-AFCE-2025769E806A}"/>
              </a:ext>
            </a:extLst>
          </p:cNvPr>
          <p:cNvSpPr txBox="1">
            <a:spLocks/>
          </p:cNvSpPr>
          <p:nvPr/>
        </p:nvSpPr>
        <p:spPr>
          <a:xfrm>
            <a:off x="2057400" y="365126"/>
            <a:ext cx="9296400" cy="1482724"/>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Strategy of</a:t>
            </a:r>
            <a:r>
              <a:rPr lang="hr-HR" sz="2800" b="1" dirty="0">
                <a:solidFill>
                  <a:schemeClr val="accent2"/>
                </a:solidFill>
                <a:latin typeface="Ubuntu" panose="020B0504030602030204" pitchFamily="34" charset="0"/>
              </a:rPr>
              <a:t> </a:t>
            </a:r>
            <a:r>
              <a:rPr lang="hr-HR" sz="2800" b="1" dirty="0" err="1">
                <a:solidFill>
                  <a:schemeClr val="accent2"/>
                </a:solidFill>
                <a:latin typeface="Ubuntu" panose="020B0504030602030204" pitchFamily="34" charset="0"/>
              </a:rPr>
              <a:t>the</a:t>
            </a:r>
            <a:r>
              <a:rPr lang="hr-HR" sz="2800" b="1" dirty="0">
                <a:solidFill>
                  <a:schemeClr val="accent2"/>
                </a:solidFill>
                <a:latin typeface="Ubuntu" panose="020B0504030602030204" pitchFamily="34" charset="0"/>
              </a:rPr>
              <a:t> Urban </a:t>
            </a:r>
            <a:r>
              <a:rPr lang="hr-HR" sz="2800" b="1" dirty="0" err="1">
                <a:solidFill>
                  <a:schemeClr val="accent2"/>
                </a:solidFill>
                <a:latin typeface="Ubuntu" panose="020B0504030602030204" pitchFamily="34" charset="0"/>
              </a:rPr>
              <a:t>area</a:t>
            </a:r>
            <a:r>
              <a:rPr lang="hr-HR" sz="2800" b="1" dirty="0">
                <a:solidFill>
                  <a:schemeClr val="accent2"/>
                </a:solidFill>
                <a:latin typeface="Ubuntu" panose="020B0504030602030204" pitchFamily="34" charset="0"/>
              </a:rPr>
              <a:t> Vukovar</a:t>
            </a:r>
            <a:endParaRPr lang="en-GB" sz="2800" b="1" dirty="0">
              <a:solidFill>
                <a:schemeClr val="accent2"/>
              </a:solidFill>
              <a:latin typeface="Ubuntu" panose="020B0504030602030204" pitchFamily="34" charset="0"/>
            </a:endParaRPr>
          </a:p>
          <a:p>
            <a:r>
              <a:rPr lang="en-GB" sz="2400" b="1" dirty="0">
                <a:solidFill>
                  <a:schemeClr val="accent1"/>
                </a:solidFill>
                <a:latin typeface="Ubuntu" panose="020B0504030602030204" pitchFamily="34" charset="0"/>
              </a:rPr>
              <a:t>SAT4SUD Results  </a:t>
            </a:r>
          </a:p>
        </p:txBody>
      </p:sp>
      <p:sp>
        <p:nvSpPr>
          <p:cNvPr id="6" name="Rectangle 6">
            <a:extLst>
              <a:ext uri="{FF2B5EF4-FFF2-40B4-BE49-F238E27FC236}">
                <a16:creationId xmlns:a16="http://schemas.microsoft.com/office/drawing/2014/main" id="{556547D0-1D7E-1781-06CE-B66C8117E38E}"/>
              </a:ext>
            </a:extLst>
          </p:cNvPr>
          <p:cNvSpPr txBox="1">
            <a:spLocks noChangeArrowheads="1"/>
          </p:cNvSpPr>
          <p:nvPr/>
        </p:nvSpPr>
        <p:spPr>
          <a:xfrm>
            <a:off x="2057400" y="1823459"/>
            <a:ext cx="3310745" cy="40785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Clr>
                <a:srgbClr val="24B0B2"/>
              </a:buClr>
              <a:buSzPct val="80000"/>
              <a:buNone/>
              <a:defRPr/>
            </a:pPr>
            <a:endParaRPr lang="en-US" sz="1800" i="1" dirty="0">
              <a:solidFill>
                <a:srgbClr val="002060"/>
              </a:solidFill>
              <a:latin typeface="Ubuntu" panose="020B0504030602030204" pitchFamily="34" charset="0"/>
            </a:endParaRPr>
          </a:p>
        </p:txBody>
      </p:sp>
      <p:pic>
        <p:nvPicPr>
          <p:cNvPr id="3" name="Picture 2">
            <a:extLst>
              <a:ext uri="{FF2B5EF4-FFF2-40B4-BE49-F238E27FC236}">
                <a16:creationId xmlns:a16="http://schemas.microsoft.com/office/drawing/2014/main" id="{C9D15D1A-3414-B650-6405-5CA6BDB67CD8}"/>
              </a:ext>
            </a:extLst>
          </p:cNvPr>
          <p:cNvPicPr>
            <a:picLocks noChangeAspect="1"/>
          </p:cNvPicPr>
          <p:nvPr/>
        </p:nvPicPr>
        <p:blipFill>
          <a:blip r:embed="rId3"/>
          <a:stretch>
            <a:fillRect/>
          </a:stretch>
        </p:blipFill>
        <p:spPr>
          <a:xfrm>
            <a:off x="2057400" y="1930052"/>
            <a:ext cx="5761219" cy="4078577"/>
          </a:xfrm>
          <a:prstGeom prst="rect">
            <a:avLst/>
          </a:prstGeom>
        </p:spPr>
      </p:pic>
      <p:sp>
        <p:nvSpPr>
          <p:cNvPr id="10" name="TextBox 9">
            <a:extLst>
              <a:ext uri="{FF2B5EF4-FFF2-40B4-BE49-F238E27FC236}">
                <a16:creationId xmlns:a16="http://schemas.microsoft.com/office/drawing/2014/main" id="{572BF8A0-18D9-1A62-88D9-E58BA4841ED7}"/>
              </a:ext>
            </a:extLst>
          </p:cNvPr>
          <p:cNvSpPr txBox="1"/>
          <p:nvPr/>
        </p:nvSpPr>
        <p:spPr>
          <a:xfrm>
            <a:off x="8333509" y="1191388"/>
            <a:ext cx="3602182" cy="4339650"/>
          </a:xfrm>
          <a:prstGeom prst="rect">
            <a:avLst/>
          </a:prstGeom>
          <a:noFill/>
        </p:spPr>
        <p:txBody>
          <a:bodyPr wrap="square">
            <a:spAutoFit/>
          </a:bodyPr>
          <a:lstStyle/>
          <a:p>
            <a:pPr algn="l"/>
            <a:endParaRPr lang="en-US" sz="1600" b="0" i="0" u="none" strike="noStrike" baseline="0" dirty="0">
              <a:solidFill>
                <a:srgbClr val="000000"/>
              </a:solidFill>
              <a:latin typeface="Ubuntu" panose="020B0504030602030204" pitchFamily="34" charset="0"/>
            </a:endParaRPr>
          </a:p>
          <a:p>
            <a:r>
              <a:rPr lang="en-US" sz="1600" b="1" i="0" u="none" strike="noStrike" baseline="0" dirty="0">
                <a:solidFill>
                  <a:srgbClr val="000000"/>
                </a:solidFill>
                <a:latin typeface="Ubuntu Light" panose="020B0304030602030204" pitchFamily="34" charset="0"/>
              </a:rPr>
              <a:t>High scores:</a:t>
            </a:r>
            <a:r>
              <a:rPr lang="hr-HR" sz="1600" b="1" i="0" u="none" strike="noStrike" baseline="0" dirty="0">
                <a:solidFill>
                  <a:srgbClr val="000000"/>
                </a:solidFill>
                <a:latin typeface="Ubuntu Light" panose="020B0304030602030204" pitchFamily="34" charset="0"/>
              </a:rPr>
              <a:t> </a:t>
            </a:r>
            <a:r>
              <a:rPr lang="hr-HR" sz="1600" i="0" u="none" strike="noStrike" baseline="0" dirty="0">
                <a:solidFill>
                  <a:srgbClr val="000000"/>
                </a:solidFill>
                <a:latin typeface="Ubuntu Light" panose="020B0304030602030204" pitchFamily="34" charset="0"/>
              </a:rPr>
              <a:t>up to date analysis, links and s</a:t>
            </a:r>
            <a:r>
              <a:rPr lang="en-GB" sz="1600" i="0" u="none" strike="noStrike" baseline="0" dirty="0">
                <a:solidFill>
                  <a:srgbClr val="000000"/>
                </a:solidFill>
                <a:latin typeface="Ubuntu Light" panose="020B0304030602030204" pitchFamily="34" charset="0"/>
              </a:rPr>
              <a:t>y</a:t>
            </a:r>
            <a:r>
              <a:rPr lang="hr-HR" sz="1600" i="0" u="none" strike="noStrike" baseline="0" dirty="0">
                <a:solidFill>
                  <a:srgbClr val="000000"/>
                </a:solidFill>
                <a:latin typeface="Ubuntu Light" panose="020B0304030602030204" pitchFamily="34" charset="0"/>
              </a:rPr>
              <a:t>nergies with national, regional and local agendas, strategy area clearly identified, good coordination between LGU’s, E</a:t>
            </a:r>
            <a:r>
              <a:rPr lang="en-GB" sz="1600" i="0" u="none" strike="noStrike" baseline="0" dirty="0">
                <a:solidFill>
                  <a:srgbClr val="000000"/>
                </a:solidFill>
                <a:latin typeface="Ubuntu Light" panose="020B0304030602030204" pitchFamily="34" charset="0"/>
              </a:rPr>
              <a:t>U</a:t>
            </a:r>
            <a:r>
              <a:rPr lang="hr-HR" sz="1600" i="0" u="none" strike="noStrike" baseline="0" dirty="0">
                <a:solidFill>
                  <a:srgbClr val="000000"/>
                </a:solidFill>
                <a:latin typeface="Ubuntu Light" panose="020B0304030602030204" pitchFamily="34" charset="0"/>
              </a:rPr>
              <a:t> funding resources mostly identified</a:t>
            </a:r>
            <a:endParaRPr lang="hr-HR" sz="1600" b="1" i="0" u="none" strike="noStrike" baseline="0" dirty="0">
              <a:solidFill>
                <a:srgbClr val="000000"/>
              </a:solidFill>
              <a:latin typeface="Ubuntu Light" panose="020B0304030602030204" pitchFamily="34" charset="0"/>
            </a:endParaRPr>
          </a:p>
          <a:p>
            <a:endParaRPr lang="hr-HR" sz="2000" b="1" dirty="0">
              <a:solidFill>
                <a:srgbClr val="000000"/>
              </a:solidFill>
              <a:latin typeface="Ubuntu Light" panose="020B0304030602030204" pitchFamily="34" charset="0"/>
            </a:endParaRPr>
          </a:p>
          <a:p>
            <a:r>
              <a:rPr lang="en-US" sz="1600" b="1" i="0" u="none" strike="noStrike" baseline="0" dirty="0">
                <a:solidFill>
                  <a:srgbClr val="000000"/>
                </a:solidFill>
                <a:latin typeface="Ubuntu Light" panose="020B0304030602030204" pitchFamily="34" charset="0"/>
              </a:rPr>
              <a:t>Low scores:</a:t>
            </a:r>
            <a:r>
              <a:rPr lang="hr-HR" sz="1600" b="1" i="0" u="none" strike="noStrike" baseline="0" dirty="0">
                <a:solidFill>
                  <a:srgbClr val="000000"/>
                </a:solidFill>
                <a:latin typeface="Ubuntu Light" panose="020B0304030602030204" pitchFamily="34" charset="0"/>
              </a:rPr>
              <a:t> </a:t>
            </a:r>
            <a:r>
              <a:rPr lang="hr-HR" sz="1600" i="0" u="none" strike="noStrike" baseline="0" dirty="0">
                <a:solidFill>
                  <a:srgbClr val="000000"/>
                </a:solidFill>
                <a:latin typeface="Ubuntu Light" panose="020B0304030602030204" pitchFamily="34" charset="0"/>
              </a:rPr>
              <a:t>strategy objectives not alig</a:t>
            </a:r>
            <a:r>
              <a:rPr lang="hr-HR" sz="1600" dirty="0">
                <a:solidFill>
                  <a:srgbClr val="000000"/>
                </a:solidFill>
                <a:latin typeface="Ubuntu Light" panose="020B0304030602030204" pitchFamily="34" charset="0"/>
              </a:rPr>
              <a:t>ned with operational program</a:t>
            </a:r>
            <a:r>
              <a:rPr lang="en-GB" sz="1600" dirty="0">
                <a:solidFill>
                  <a:srgbClr val="000000"/>
                </a:solidFill>
                <a:latin typeface="Ubuntu Light" panose="020B0304030602030204" pitchFamily="34" charset="0"/>
              </a:rPr>
              <a:t>me</a:t>
            </a:r>
            <a:r>
              <a:rPr lang="hr-HR" sz="1600" dirty="0">
                <a:solidFill>
                  <a:srgbClr val="000000"/>
                </a:solidFill>
                <a:latin typeface="Ubuntu Light" panose="020B0304030602030204" pitchFamily="34" charset="0"/>
              </a:rPr>
              <a:t>, low capacity of local authority, low participation of citizens, cross-sectoral integration not addressed as expected, lack of in</a:t>
            </a:r>
            <a:r>
              <a:rPr lang="en-GB" sz="1600" dirty="0">
                <a:solidFill>
                  <a:srgbClr val="000000"/>
                </a:solidFill>
                <a:latin typeface="Ubuntu Light" panose="020B0304030602030204" pitchFamily="34" charset="0"/>
              </a:rPr>
              <a:t>n</a:t>
            </a:r>
            <a:r>
              <a:rPr lang="hr-HR" sz="1600" dirty="0">
                <a:solidFill>
                  <a:srgbClr val="000000"/>
                </a:solidFill>
                <a:latin typeface="Ubuntu Light" panose="020B0304030602030204" pitchFamily="34" charset="0"/>
              </a:rPr>
              <a:t>ovative funding approaches, components for monitoring strategy not organized nor effici</a:t>
            </a:r>
            <a:r>
              <a:rPr lang="en-GB" sz="1600" dirty="0">
                <a:solidFill>
                  <a:srgbClr val="000000"/>
                </a:solidFill>
                <a:latin typeface="Ubuntu Light" panose="020B0304030602030204" pitchFamily="34" charset="0"/>
              </a:rPr>
              <a:t>e</a:t>
            </a:r>
            <a:r>
              <a:rPr lang="hr-HR" sz="1600" dirty="0">
                <a:solidFill>
                  <a:srgbClr val="000000"/>
                </a:solidFill>
                <a:latin typeface="Ubuntu Light" panose="020B0304030602030204" pitchFamily="34" charset="0"/>
              </a:rPr>
              <a:t>nt.</a:t>
            </a:r>
            <a:endParaRPr lang="en-US" sz="1400" b="0" i="0" u="none" strike="noStrike" baseline="0" dirty="0">
              <a:solidFill>
                <a:srgbClr val="000000"/>
              </a:solidFill>
              <a:latin typeface="Ubuntu Light" panose="020B0304030602030204" pitchFamily="34" charset="0"/>
            </a:endParaRPr>
          </a:p>
        </p:txBody>
      </p:sp>
    </p:spTree>
    <p:extLst>
      <p:ext uri="{BB962C8B-B14F-4D97-AF65-F5344CB8AC3E}">
        <p14:creationId xmlns:p14="http://schemas.microsoft.com/office/powerpoint/2010/main" val="2342802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6B0CE2-A6F5-C551-2A21-071E30D2D3F7}"/>
              </a:ext>
            </a:extLst>
          </p:cNvPr>
          <p:cNvSpPr txBox="1">
            <a:spLocks/>
          </p:cNvSpPr>
          <p:nvPr/>
        </p:nvSpPr>
        <p:spPr>
          <a:xfrm>
            <a:off x="2238375" y="508001"/>
            <a:ext cx="8429625" cy="116689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Strategy</a:t>
            </a:r>
            <a:r>
              <a:rPr lang="en-GB" b="1" dirty="0">
                <a:solidFill>
                  <a:schemeClr val="accent2"/>
                </a:solidFill>
                <a:latin typeface="Ubuntu" panose="020B0504030602030204" pitchFamily="34" charset="0"/>
              </a:rPr>
              <a:t> </a:t>
            </a:r>
            <a:r>
              <a:rPr lang="en-GB" sz="2800" b="1" dirty="0">
                <a:solidFill>
                  <a:schemeClr val="accent2"/>
                </a:solidFill>
                <a:latin typeface="Ubuntu" panose="020B0504030602030204" pitchFamily="34" charset="0"/>
              </a:rPr>
              <a:t>of </a:t>
            </a:r>
            <a:r>
              <a:rPr lang="hr-HR" sz="2800" b="1" dirty="0">
                <a:solidFill>
                  <a:schemeClr val="accent2"/>
                </a:solidFill>
                <a:latin typeface="Ubuntu" panose="020B0504030602030204" pitchFamily="34" charset="0"/>
              </a:rPr>
              <a:t>Urban </a:t>
            </a:r>
            <a:r>
              <a:rPr lang="hr-HR" sz="2800" b="1" dirty="0" err="1">
                <a:solidFill>
                  <a:schemeClr val="accent2"/>
                </a:solidFill>
                <a:latin typeface="Ubuntu" panose="020B0504030602030204" pitchFamily="34" charset="0"/>
              </a:rPr>
              <a:t>Area</a:t>
            </a:r>
            <a:r>
              <a:rPr lang="hr-HR" sz="2800" b="1" dirty="0">
                <a:solidFill>
                  <a:schemeClr val="accent2"/>
                </a:solidFill>
                <a:latin typeface="Ubuntu" panose="020B0504030602030204" pitchFamily="34" charset="0"/>
              </a:rPr>
              <a:t> Vukovar</a:t>
            </a:r>
          </a:p>
          <a:p>
            <a:r>
              <a:rPr lang="en-GB" sz="2800" b="1" dirty="0">
                <a:solidFill>
                  <a:schemeClr val="accent1"/>
                </a:solidFill>
                <a:latin typeface="Ubuntu" panose="020B0504030602030204" pitchFamily="34" charset="0"/>
              </a:rPr>
              <a:t>The three questions we would like to discuss</a:t>
            </a:r>
            <a:r>
              <a:rPr lang="en-GB" b="1" dirty="0">
                <a:solidFill>
                  <a:schemeClr val="accent1"/>
                </a:solidFill>
                <a:latin typeface="Ubuntu" panose="020B0504030602030204" pitchFamily="34" charset="0"/>
              </a:rPr>
              <a:t>  </a:t>
            </a:r>
          </a:p>
        </p:txBody>
      </p:sp>
      <p:sp>
        <p:nvSpPr>
          <p:cNvPr id="6" name="Rectangle 5">
            <a:extLst>
              <a:ext uri="{FF2B5EF4-FFF2-40B4-BE49-F238E27FC236}">
                <a16:creationId xmlns:a16="http://schemas.microsoft.com/office/drawing/2014/main" id="{2B02634E-2AC2-D8A4-979B-6367EB31C91E}"/>
              </a:ext>
            </a:extLst>
          </p:cNvPr>
          <p:cNvSpPr/>
          <p:nvPr/>
        </p:nvSpPr>
        <p:spPr>
          <a:xfrm>
            <a:off x="1889795" y="2817723"/>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Ubuntu Light" panose="020B0304030602030204" pitchFamily="34" charset="0"/>
              </a:rPr>
              <a:t>How to achieve cooperation between administrative departments when this is essential for a successful implementation of the strategy?</a:t>
            </a:r>
          </a:p>
        </p:txBody>
      </p:sp>
      <p:sp>
        <p:nvSpPr>
          <p:cNvPr id="11" name="TextBox 10">
            <a:extLst>
              <a:ext uri="{FF2B5EF4-FFF2-40B4-BE49-F238E27FC236}">
                <a16:creationId xmlns:a16="http://schemas.microsoft.com/office/drawing/2014/main" id="{1E5AA816-4BAA-AB0C-584A-E7DAC7A9B3D7}"/>
              </a:ext>
            </a:extLst>
          </p:cNvPr>
          <p:cNvSpPr txBox="1"/>
          <p:nvPr/>
        </p:nvSpPr>
        <p:spPr>
          <a:xfrm>
            <a:off x="1889760" y="2417884"/>
            <a:ext cx="3200332"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1</a:t>
            </a:r>
            <a:endParaRPr lang="en-GB" sz="2000" dirty="0">
              <a:solidFill>
                <a:schemeClr val="accent2"/>
              </a:solidFill>
            </a:endParaRPr>
          </a:p>
        </p:txBody>
      </p:sp>
      <p:sp>
        <p:nvSpPr>
          <p:cNvPr id="7" name="Rectangle 6">
            <a:extLst>
              <a:ext uri="{FF2B5EF4-FFF2-40B4-BE49-F238E27FC236}">
                <a16:creationId xmlns:a16="http://schemas.microsoft.com/office/drawing/2014/main" id="{6B549073-F267-F7A9-4F6C-7A7217CB950E}"/>
              </a:ext>
            </a:extLst>
          </p:cNvPr>
          <p:cNvSpPr txBox="1">
            <a:spLocks noChangeArrowheads="1"/>
          </p:cNvSpPr>
          <p:nvPr/>
        </p:nvSpPr>
        <p:spPr>
          <a:xfrm>
            <a:off x="1898982" y="3002479"/>
            <a:ext cx="3193380" cy="336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bg1"/>
              </a:buClr>
              <a:buSzPct val="80000"/>
              <a:buFont typeface="Ubuntu" panose="020B0504030602030204" pitchFamily="34" charset="0"/>
              <a:buChar char="›"/>
              <a:defRPr/>
            </a:pPr>
            <a:endParaRPr lang="en-GB" sz="1800" dirty="0">
              <a:latin typeface="Ubuntu" panose="020B050403060203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5120F8C4-216E-4AA5-4A6A-EF49C23805E7}"/>
              </a:ext>
            </a:extLst>
          </p:cNvPr>
          <p:cNvSpPr/>
          <p:nvPr/>
        </p:nvSpPr>
        <p:spPr>
          <a:xfrm>
            <a:off x="5232932" y="2827248"/>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Ubuntu Light" panose="020B0304030602030204" pitchFamily="34" charset="0"/>
              </a:rPr>
              <a:t>How to produce indicators that can monitor the multi-sectoral, intra-sectoral and territorial dimension of the strategy?</a:t>
            </a:r>
          </a:p>
        </p:txBody>
      </p:sp>
      <p:sp>
        <p:nvSpPr>
          <p:cNvPr id="14" name="TextBox 13">
            <a:extLst>
              <a:ext uri="{FF2B5EF4-FFF2-40B4-BE49-F238E27FC236}">
                <a16:creationId xmlns:a16="http://schemas.microsoft.com/office/drawing/2014/main" id="{24120C47-C1D2-72BA-947E-FC0A5DFEAA84}"/>
              </a:ext>
            </a:extLst>
          </p:cNvPr>
          <p:cNvSpPr txBox="1"/>
          <p:nvPr/>
        </p:nvSpPr>
        <p:spPr>
          <a:xfrm>
            <a:off x="5232932" y="2417884"/>
            <a:ext cx="3200332"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2</a:t>
            </a:r>
            <a:endParaRPr lang="en-GB" sz="2000" dirty="0">
              <a:solidFill>
                <a:schemeClr val="accent2"/>
              </a:solidFill>
            </a:endParaRPr>
          </a:p>
        </p:txBody>
      </p:sp>
      <p:sp>
        <p:nvSpPr>
          <p:cNvPr id="15" name="Rectangle 6">
            <a:extLst>
              <a:ext uri="{FF2B5EF4-FFF2-40B4-BE49-F238E27FC236}">
                <a16:creationId xmlns:a16="http://schemas.microsoft.com/office/drawing/2014/main" id="{43F4F77D-5D89-21E1-DCD0-503B1CF03E33}"/>
              </a:ext>
            </a:extLst>
          </p:cNvPr>
          <p:cNvSpPr txBox="1">
            <a:spLocks noChangeArrowheads="1"/>
          </p:cNvSpPr>
          <p:nvPr/>
        </p:nvSpPr>
        <p:spPr>
          <a:xfrm>
            <a:off x="5242154" y="3002479"/>
            <a:ext cx="3193380" cy="336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bg1"/>
              </a:buClr>
              <a:buSzPct val="80000"/>
              <a:buFont typeface="Ubuntu" panose="020B0504030602030204" pitchFamily="34" charset="0"/>
              <a:buChar char="›"/>
              <a:defRPr/>
            </a:pPr>
            <a:endParaRPr lang="en-GB" sz="1800" dirty="0">
              <a:latin typeface="Ubuntu" panose="020B050403060203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66332F6B-978A-77CA-1C7F-E684DACEFE0F}"/>
              </a:ext>
            </a:extLst>
          </p:cNvPr>
          <p:cNvSpPr/>
          <p:nvPr/>
        </p:nvSpPr>
        <p:spPr>
          <a:xfrm>
            <a:off x="8588307" y="2798763"/>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Ubuntu Light" panose="020B0304030602030204" pitchFamily="34" charset="0"/>
              </a:rPr>
              <a:t>How to overcome narrow citizen participation in local government  activities and  keep them involved in future decision making?</a:t>
            </a:r>
          </a:p>
        </p:txBody>
      </p:sp>
      <p:sp>
        <p:nvSpPr>
          <p:cNvPr id="17" name="TextBox 16">
            <a:extLst>
              <a:ext uri="{FF2B5EF4-FFF2-40B4-BE49-F238E27FC236}">
                <a16:creationId xmlns:a16="http://schemas.microsoft.com/office/drawing/2014/main" id="{A4A6C1D5-D423-893D-5110-27E3DB68E70E}"/>
              </a:ext>
            </a:extLst>
          </p:cNvPr>
          <p:cNvSpPr txBox="1"/>
          <p:nvPr/>
        </p:nvSpPr>
        <p:spPr>
          <a:xfrm>
            <a:off x="8588272" y="2398924"/>
            <a:ext cx="3194153"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3</a:t>
            </a:r>
            <a:endParaRPr lang="en-GB" sz="2000" dirty="0">
              <a:solidFill>
                <a:schemeClr val="accent2"/>
              </a:solidFill>
            </a:endParaRPr>
          </a:p>
        </p:txBody>
      </p:sp>
      <p:sp>
        <p:nvSpPr>
          <p:cNvPr id="18" name="Rectangle 6">
            <a:extLst>
              <a:ext uri="{FF2B5EF4-FFF2-40B4-BE49-F238E27FC236}">
                <a16:creationId xmlns:a16="http://schemas.microsoft.com/office/drawing/2014/main" id="{C4D804C0-F166-B938-7F70-D15843A7A829}"/>
              </a:ext>
            </a:extLst>
          </p:cNvPr>
          <p:cNvSpPr txBox="1">
            <a:spLocks noChangeArrowheads="1"/>
          </p:cNvSpPr>
          <p:nvPr/>
        </p:nvSpPr>
        <p:spPr>
          <a:xfrm>
            <a:off x="8597494" y="2973994"/>
            <a:ext cx="3193380" cy="336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bg1"/>
              </a:buClr>
              <a:buSzPct val="80000"/>
              <a:buFont typeface="Ubuntu" panose="020B0504030602030204" pitchFamily="34" charset="0"/>
              <a:buChar char="›"/>
              <a:defRPr/>
            </a:pPr>
            <a:endParaRPr lang="en-GB" sz="1800" dirty="0">
              <a:latin typeface="Ubuntu" panose="020B05040306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30397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FF66-3ECB-29EE-EF0A-6AEB31C98604}"/>
              </a:ext>
            </a:extLst>
          </p:cNvPr>
          <p:cNvSpPr txBox="1">
            <a:spLocks/>
          </p:cNvSpPr>
          <p:nvPr/>
        </p:nvSpPr>
        <p:spPr>
          <a:xfrm>
            <a:off x="-292326" y="3155950"/>
            <a:ext cx="3978954"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Thank you!</a:t>
            </a:r>
          </a:p>
        </p:txBody>
      </p:sp>
      <p:sp>
        <p:nvSpPr>
          <p:cNvPr id="3" name="Title 1">
            <a:extLst>
              <a:ext uri="{FF2B5EF4-FFF2-40B4-BE49-F238E27FC236}">
                <a16:creationId xmlns:a16="http://schemas.microsoft.com/office/drawing/2014/main" id="{8AE4D9A2-129E-A744-8291-2013BFE00EF8}"/>
              </a:ext>
            </a:extLst>
          </p:cNvPr>
          <p:cNvSpPr txBox="1">
            <a:spLocks/>
          </p:cNvSpPr>
          <p:nvPr/>
        </p:nvSpPr>
        <p:spPr>
          <a:xfrm>
            <a:off x="839789" y="508001"/>
            <a:ext cx="9828212"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Question 3</a:t>
            </a:r>
            <a:endParaRPr lang="en-GB" b="1" dirty="0">
              <a:solidFill>
                <a:schemeClr val="accent1"/>
              </a:solidFill>
              <a:latin typeface="Ubuntu" panose="020B0504030602030204" pitchFamily="34" charset="0"/>
            </a:endParaRPr>
          </a:p>
        </p:txBody>
      </p:sp>
      <p:sp>
        <p:nvSpPr>
          <p:cNvPr id="5" name="TextBox 4">
            <a:extLst>
              <a:ext uri="{FF2B5EF4-FFF2-40B4-BE49-F238E27FC236}">
                <a16:creationId xmlns:a16="http://schemas.microsoft.com/office/drawing/2014/main" id="{F024C633-6902-0D39-8E66-50219CB04D05}"/>
              </a:ext>
            </a:extLst>
          </p:cNvPr>
          <p:cNvSpPr txBox="1"/>
          <p:nvPr/>
        </p:nvSpPr>
        <p:spPr>
          <a:xfrm>
            <a:off x="5486400" y="2974661"/>
            <a:ext cx="6081493" cy="3662541"/>
          </a:xfrm>
          <a:prstGeom prst="rect">
            <a:avLst/>
          </a:prstGeom>
          <a:noFill/>
        </p:spPr>
        <p:txBody>
          <a:bodyPr wrap="square">
            <a:spAutoFit/>
          </a:bodyPr>
          <a:lstStyle/>
          <a:p>
            <a:pPr algn="r"/>
            <a:r>
              <a:rPr lang="en-GB" sz="2800" b="1" dirty="0">
                <a:solidFill>
                  <a:schemeClr val="bg1"/>
                </a:solidFill>
                <a:latin typeface="Ubuntu" panose="020B0504030602030204" pitchFamily="34" charset="0"/>
              </a:rPr>
              <a:t>EUI peer review    </a:t>
            </a:r>
          </a:p>
          <a:p>
            <a:pPr algn="r"/>
            <a:r>
              <a:rPr lang="en-GB" sz="2800" b="1" dirty="0">
                <a:solidFill>
                  <a:schemeClr val="bg1"/>
                </a:solidFill>
                <a:latin typeface="Ubuntu" panose="020B0504030602030204" pitchFamily="34" charset="0"/>
              </a:rPr>
              <a:t>Basso Piave, 4-5 December 2024</a:t>
            </a:r>
          </a:p>
          <a:p>
            <a:pPr algn="r"/>
            <a:endParaRPr lang="en-GB" sz="2800" b="1" dirty="0">
              <a:solidFill>
                <a:schemeClr val="bg1"/>
              </a:solidFill>
              <a:latin typeface="Ubuntu" panose="020B0504030602030204" pitchFamily="34" charset="0"/>
            </a:endParaRPr>
          </a:p>
          <a:p>
            <a:pPr algn="r"/>
            <a:r>
              <a:rPr lang="hr-HR" sz="2800" b="1" dirty="0">
                <a:solidFill>
                  <a:schemeClr val="bg1"/>
                </a:solidFill>
                <a:latin typeface="Ubuntu" panose="020B0504030602030204" pitchFamily="34" charset="0"/>
              </a:rPr>
              <a:t>C</a:t>
            </a:r>
            <a:r>
              <a:rPr lang="en-GB" sz="2800" b="1" dirty="0" err="1">
                <a:solidFill>
                  <a:schemeClr val="bg1"/>
                </a:solidFill>
                <a:latin typeface="Ubuntu" panose="020B0504030602030204" pitchFamily="34" charset="0"/>
              </a:rPr>
              <a:t>ity</a:t>
            </a:r>
            <a:r>
              <a:rPr lang="en-GB" sz="2800" b="1" dirty="0">
                <a:solidFill>
                  <a:schemeClr val="bg1"/>
                </a:solidFill>
                <a:latin typeface="Ubuntu" panose="020B0504030602030204" pitchFamily="34" charset="0"/>
              </a:rPr>
              <a:t> </a:t>
            </a:r>
            <a:r>
              <a:rPr lang="hr-HR" sz="2800" b="1" dirty="0" err="1">
                <a:solidFill>
                  <a:schemeClr val="bg1"/>
                </a:solidFill>
                <a:latin typeface="Ubuntu" panose="020B0504030602030204" pitchFamily="34" charset="0"/>
              </a:rPr>
              <a:t>of</a:t>
            </a:r>
            <a:r>
              <a:rPr lang="hr-HR" sz="2800" b="1" dirty="0">
                <a:solidFill>
                  <a:schemeClr val="bg1"/>
                </a:solidFill>
                <a:latin typeface="Ubuntu" panose="020B0504030602030204" pitchFamily="34" charset="0"/>
              </a:rPr>
              <a:t> Vukovar</a:t>
            </a:r>
            <a:endParaRPr lang="en-GB" sz="2800" b="1" dirty="0">
              <a:solidFill>
                <a:schemeClr val="bg1"/>
              </a:solidFill>
              <a:latin typeface="Ubuntu" panose="020B0504030602030204" pitchFamily="34" charset="0"/>
            </a:endParaRPr>
          </a:p>
          <a:p>
            <a:pPr algn="r"/>
            <a:endParaRPr lang="en-GB" sz="2400" dirty="0">
              <a:solidFill>
                <a:schemeClr val="bg1"/>
              </a:solidFill>
              <a:latin typeface="Ubuntu" panose="020B0504030602030204" pitchFamily="34" charset="0"/>
            </a:endParaRPr>
          </a:p>
          <a:p>
            <a:pPr algn="r"/>
            <a:r>
              <a:rPr lang="en-GB" sz="2400" dirty="0">
                <a:solidFill>
                  <a:schemeClr val="bg1"/>
                </a:solidFill>
                <a:latin typeface="Ubuntu" panose="020B0504030602030204" pitchFamily="34" charset="0"/>
              </a:rPr>
              <a:t>Martina </a:t>
            </a:r>
            <a:r>
              <a:rPr lang="en-GB" sz="2400" dirty="0" err="1">
                <a:solidFill>
                  <a:schemeClr val="bg1"/>
                </a:solidFill>
                <a:latin typeface="Ubuntu" panose="020B0504030602030204" pitchFamily="34" charset="0"/>
              </a:rPr>
              <a:t>Prepunić</a:t>
            </a:r>
            <a:r>
              <a:rPr lang="en-GB" sz="2400" dirty="0">
                <a:solidFill>
                  <a:schemeClr val="bg1"/>
                </a:solidFill>
                <a:latin typeface="Ubuntu" panose="020B0504030602030204" pitchFamily="34" charset="0"/>
              </a:rPr>
              <a:t>, Stela Geršić and </a:t>
            </a:r>
            <a:r>
              <a:rPr lang="en-GB" sz="2400" dirty="0" err="1">
                <a:solidFill>
                  <a:schemeClr val="bg1"/>
                </a:solidFill>
                <a:latin typeface="Ubuntu" panose="020B0504030602030204" pitchFamily="34" charset="0"/>
              </a:rPr>
              <a:t>Antoaneta</a:t>
            </a:r>
            <a:r>
              <a:rPr lang="en-GB" sz="2400" dirty="0">
                <a:solidFill>
                  <a:schemeClr val="bg1"/>
                </a:solidFill>
                <a:latin typeface="Ubuntu" panose="020B0504030602030204" pitchFamily="34" charset="0"/>
              </a:rPr>
              <a:t> </a:t>
            </a:r>
            <a:r>
              <a:rPr lang="en-GB" sz="2400" dirty="0" err="1">
                <a:solidFill>
                  <a:schemeClr val="bg1"/>
                </a:solidFill>
                <a:latin typeface="Ubuntu" panose="020B0504030602030204" pitchFamily="34" charset="0"/>
              </a:rPr>
              <a:t>Šibalić</a:t>
            </a:r>
            <a:endParaRPr lang="en-GB" sz="2400" dirty="0">
              <a:solidFill>
                <a:schemeClr val="bg1"/>
              </a:solidFill>
              <a:latin typeface="Ubuntu" panose="020B0504030602030204" pitchFamily="34" charset="0"/>
            </a:endParaRPr>
          </a:p>
          <a:p>
            <a:pPr algn="r"/>
            <a:r>
              <a:rPr lang="hr-HR" sz="2400" i="1" dirty="0">
                <a:solidFill>
                  <a:schemeClr val="bg1"/>
                </a:solidFill>
                <a:latin typeface="Ubuntu" panose="020B0504030602030204" pitchFamily="34" charset="0"/>
              </a:rPr>
              <a:t>itu@vukovar.hr</a:t>
            </a:r>
          </a:p>
          <a:p>
            <a:pPr algn="r"/>
            <a:r>
              <a:rPr lang="en-GB" sz="2400" dirty="0">
                <a:solidFill>
                  <a:schemeClr val="bg1"/>
                </a:solidFill>
                <a:latin typeface="Ubuntu" panose="020B0504030602030204" pitchFamily="34" charset="0"/>
              </a:rPr>
              <a:t> </a:t>
            </a:r>
            <a:endParaRPr lang="en-GB" sz="2400" dirty="0"/>
          </a:p>
        </p:txBody>
      </p:sp>
      <p:sp>
        <p:nvSpPr>
          <p:cNvPr id="6" name="Rectangle 5">
            <a:extLst>
              <a:ext uri="{FF2B5EF4-FFF2-40B4-BE49-F238E27FC236}">
                <a16:creationId xmlns:a16="http://schemas.microsoft.com/office/drawing/2014/main" id="{241FBB96-E103-468E-53D9-E08815DF8C6C}"/>
              </a:ext>
            </a:extLst>
          </p:cNvPr>
          <p:cNvSpPr/>
          <p:nvPr/>
        </p:nvSpPr>
        <p:spPr>
          <a:xfrm>
            <a:off x="10668001" y="207510"/>
            <a:ext cx="1335322" cy="1349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Insert logo of urban authority</a:t>
            </a:r>
          </a:p>
        </p:txBody>
      </p:sp>
      <p:pic>
        <p:nvPicPr>
          <p:cNvPr id="4" name="Picture 3">
            <a:extLst>
              <a:ext uri="{FF2B5EF4-FFF2-40B4-BE49-F238E27FC236}">
                <a16:creationId xmlns:a16="http://schemas.microsoft.com/office/drawing/2014/main" id="{A248D02F-26F5-98B8-4084-60B8640F3662}"/>
              </a:ext>
            </a:extLst>
          </p:cNvPr>
          <p:cNvPicPr>
            <a:picLocks noChangeAspect="1"/>
          </p:cNvPicPr>
          <p:nvPr/>
        </p:nvPicPr>
        <p:blipFill>
          <a:blip r:embed="rId2"/>
          <a:stretch>
            <a:fillRect/>
          </a:stretch>
        </p:blipFill>
        <p:spPr>
          <a:xfrm>
            <a:off x="10643459" y="207510"/>
            <a:ext cx="1417503" cy="1773697"/>
          </a:xfrm>
          <a:prstGeom prst="rect">
            <a:avLst/>
          </a:prstGeom>
        </p:spPr>
      </p:pic>
    </p:spTree>
    <p:extLst>
      <p:ext uri="{BB962C8B-B14F-4D97-AF65-F5344CB8AC3E}">
        <p14:creationId xmlns:p14="http://schemas.microsoft.com/office/powerpoint/2010/main" val="1387986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84A00-221C-EE6E-F66B-66FE5B58BEBE}"/>
              </a:ext>
            </a:extLst>
          </p:cNvPr>
          <p:cNvSpPr txBox="1"/>
          <p:nvPr/>
        </p:nvSpPr>
        <p:spPr>
          <a:xfrm flipH="1">
            <a:off x="4171307" y="2828835"/>
            <a:ext cx="4263774" cy="769441"/>
          </a:xfrm>
          <a:prstGeom prst="rect">
            <a:avLst/>
          </a:prstGeom>
          <a:noFill/>
        </p:spPr>
        <p:txBody>
          <a:bodyPr wrap="square" rtlCol="0">
            <a:spAutoFit/>
          </a:bodyPr>
          <a:lstStyle/>
          <a:p>
            <a:pPr algn="ctr"/>
            <a:r>
              <a:rPr lang="en-GB" sz="4400" b="1" dirty="0">
                <a:solidFill>
                  <a:schemeClr val="bg1"/>
                </a:solidFill>
                <a:latin typeface="Ubuntu" panose="020B0504030602030204" pitchFamily="34" charset="0"/>
              </a:rPr>
              <a:t>Pilsen</a:t>
            </a:r>
          </a:p>
        </p:txBody>
      </p:sp>
    </p:spTree>
    <p:extLst>
      <p:ext uri="{BB962C8B-B14F-4D97-AF65-F5344CB8AC3E}">
        <p14:creationId xmlns:p14="http://schemas.microsoft.com/office/powerpoint/2010/main" val="4250528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040" y="1529080"/>
            <a:ext cx="11329670" cy="858520"/>
          </a:xfrm>
        </p:spPr>
        <p:txBody>
          <a:bodyPr>
            <a:normAutofit fontScale="90000"/>
          </a:bodyPr>
          <a:lstStyle/>
          <a:p>
            <a:r>
              <a:rPr lang="en-GB" sz="4400" dirty="0">
                <a:latin typeface="Ubuntu Light" panose="020B0604030602030204" pitchFamily="34" charset="0"/>
              </a:rPr>
              <a:t>Presentation of</a:t>
            </a:r>
            <a:r>
              <a:rPr lang="cs-CZ" altLang="en-GB" sz="4400" dirty="0">
                <a:latin typeface="Ubuntu Light" panose="020B0604030602030204" pitchFamily="34" charset="0"/>
              </a:rPr>
              <a:t> </a:t>
            </a:r>
            <a:r>
              <a:rPr lang="cs-CZ" sz="4400" dirty="0">
                <a:latin typeface="Ubuntu Light" panose="020B0604030602030204" pitchFamily="34" charset="0"/>
                <a:sym typeface="+mn-ea"/>
              </a:rPr>
              <a:t>ITI </a:t>
            </a:r>
            <a:r>
              <a:rPr lang="cs-CZ" sz="4400" dirty="0" err="1">
                <a:latin typeface="Ubuntu Light" panose="020B0604030602030204" pitchFamily="34" charset="0"/>
                <a:sym typeface="+mn-ea"/>
              </a:rPr>
              <a:t>Pilsen</a:t>
            </a:r>
            <a:r>
              <a:rPr lang="cs-CZ" sz="4400" dirty="0">
                <a:latin typeface="Ubuntu Light" panose="020B0604030602030204" pitchFamily="34" charset="0"/>
                <a:sym typeface="+mn-ea"/>
              </a:rPr>
              <a:t> </a:t>
            </a:r>
            <a:r>
              <a:rPr lang="cs-CZ" sz="4400" dirty="0" err="1">
                <a:latin typeface="Ubuntu Light" panose="020B0604030602030204" pitchFamily="34" charset="0"/>
                <a:sym typeface="+mn-ea"/>
              </a:rPr>
              <a:t>agglomeration</a:t>
            </a:r>
            <a:r>
              <a:rPr lang="en-GB" sz="4400" dirty="0">
                <a:latin typeface="Ubuntu Light" panose="020B0604030602030204" pitchFamily="34" charset="0"/>
              </a:rPr>
              <a:t> </a:t>
            </a:r>
            <a:r>
              <a:rPr lang="cs-CZ" altLang="en-GB" sz="4400" dirty="0">
                <a:latin typeface="Ubuntu Light" panose="020B0604030602030204" pitchFamily="34" charset="0"/>
              </a:rPr>
              <a:t>s</a:t>
            </a:r>
            <a:r>
              <a:rPr lang="cs-CZ" sz="4400" dirty="0">
                <a:latin typeface="Ubuntu Light" panose="020B0604030602030204" pitchFamily="34" charset="0"/>
              </a:rPr>
              <a:t>trategy</a:t>
            </a:r>
          </a:p>
        </p:txBody>
      </p:sp>
      <p:sp>
        <p:nvSpPr>
          <p:cNvPr id="3" name="Subtitle 2"/>
          <p:cNvSpPr>
            <a:spLocks noGrp="1"/>
          </p:cNvSpPr>
          <p:nvPr>
            <p:ph type="subTitle" idx="1"/>
          </p:nvPr>
        </p:nvSpPr>
        <p:spPr>
          <a:xfrm>
            <a:off x="701040" y="2546014"/>
            <a:ext cx="9144000" cy="1265697"/>
          </a:xfrm>
        </p:spPr>
        <p:txBody>
          <a:bodyPr>
            <a:normAutofit fontScale="90000" lnSpcReduction="10000"/>
          </a:bodyPr>
          <a:lstStyle/>
          <a:p>
            <a:r>
              <a:rPr lang="en-GB" sz="2800" dirty="0">
                <a:solidFill>
                  <a:schemeClr val="accent2"/>
                </a:solidFill>
                <a:latin typeface="Ubuntu Light" panose="020B0604030602030204" pitchFamily="34" charset="0"/>
              </a:rPr>
              <a:t>Peer Meeting</a:t>
            </a:r>
          </a:p>
          <a:p>
            <a:r>
              <a:rPr lang="en-GB" sz="2800" dirty="0">
                <a:solidFill>
                  <a:schemeClr val="accent2"/>
                </a:solidFill>
                <a:latin typeface="Ubuntu Light" panose="020B0604030602030204" pitchFamily="34" charset="0"/>
              </a:rPr>
              <a:t>EUI Peer Review #</a:t>
            </a:r>
            <a:r>
              <a:rPr lang="cs-CZ" altLang="en-GB" sz="2800" dirty="0">
                <a:solidFill>
                  <a:schemeClr val="accent2"/>
                </a:solidFill>
                <a:latin typeface="Ubuntu Light" panose="020B0604030602030204" pitchFamily="34" charset="0"/>
              </a:rPr>
              <a:t>6</a:t>
            </a:r>
            <a:r>
              <a:rPr lang="en-GB" sz="2800" dirty="0">
                <a:solidFill>
                  <a:schemeClr val="accent2"/>
                </a:solidFill>
                <a:latin typeface="Ubuntu Light" panose="020B0604030602030204" pitchFamily="34" charset="0"/>
              </a:rPr>
              <a:t> -  Piave Urban Area, Italy</a:t>
            </a:r>
          </a:p>
          <a:p>
            <a:r>
              <a:rPr lang="en-GB" sz="2800" dirty="0">
                <a:solidFill>
                  <a:schemeClr val="accent2"/>
                </a:solidFill>
                <a:latin typeface="Ubuntu Light" panose="020B0604030602030204" pitchFamily="34" charset="0"/>
                <a:sym typeface="+mn-ea"/>
              </a:rPr>
              <a:t>4-5 December 2024</a:t>
            </a:r>
          </a:p>
        </p:txBody>
      </p:sp>
      <p:sp>
        <p:nvSpPr>
          <p:cNvPr id="4" name="Text Placeholder 3"/>
          <p:cNvSpPr>
            <a:spLocks noGrp="1"/>
          </p:cNvSpPr>
          <p:nvPr>
            <p:ph type="body" idx="10"/>
          </p:nvPr>
        </p:nvSpPr>
        <p:spPr>
          <a:xfrm>
            <a:off x="707390" y="3801745"/>
            <a:ext cx="7608570" cy="1339850"/>
          </a:xfrm>
        </p:spPr>
        <p:txBody>
          <a:bodyPr>
            <a:normAutofit/>
          </a:bodyPr>
          <a:lstStyle/>
          <a:p>
            <a:pPr algn="just"/>
            <a:r>
              <a:rPr lang="hr-HR" sz="1600" i="1" dirty="0">
                <a:latin typeface="Ubuntu Light" panose="020B0604030602030204" pitchFamily="34" charset="0"/>
              </a:rPr>
              <a:t>City of </a:t>
            </a:r>
            <a:r>
              <a:rPr lang="cs-CZ" sz="1600" i="1" dirty="0">
                <a:latin typeface="Ubuntu Light" panose="020B0604030602030204" pitchFamily="34" charset="0"/>
              </a:rPr>
              <a:t>Pilsen</a:t>
            </a:r>
            <a:endParaRPr lang="en-GB" sz="1600" i="1" dirty="0">
              <a:latin typeface="Ubuntu Light" panose="020B0604030602030204" pitchFamily="34" charset="0"/>
            </a:endParaRPr>
          </a:p>
          <a:p>
            <a:pPr algn="just"/>
            <a:r>
              <a:rPr lang="cs-CZ" altLang="hr-HR" sz="1600" i="1" dirty="0">
                <a:latin typeface="Ubuntu Light" panose="020B0604030602030204" pitchFamily="34" charset="0"/>
              </a:rPr>
              <a:t>Šárka Řechková, Martin Babuška</a:t>
            </a:r>
          </a:p>
        </p:txBody>
      </p:sp>
      <p:pic>
        <p:nvPicPr>
          <p:cNvPr id="5" name="Picture 4"/>
          <p:cNvPicPr>
            <a:picLocks noChangeAspect="1"/>
          </p:cNvPicPr>
          <p:nvPr/>
        </p:nvPicPr>
        <p:blipFill>
          <a:blip r:embed="rId3"/>
          <a:stretch>
            <a:fillRect/>
          </a:stretch>
        </p:blipFill>
        <p:spPr>
          <a:xfrm>
            <a:off x="8343900" y="97790"/>
            <a:ext cx="3686175" cy="5054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https://urbact.eu/sites/default/files/media/nlc-schem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939" y="4151217"/>
            <a:ext cx="3431687" cy="242684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911425" y="1457994"/>
            <a:ext cx="6264695" cy="3986365"/>
          </a:xfrm>
        </p:spPr>
        <p:txBody>
          <a:bodyPr>
            <a:normAutofit fontScale="92500" lnSpcReduction="10000"/>
          </a:bodyPr>
          <a:lstStyle/>
          <a:p>
            <a:pPr marL="0" indent="0">
              <a:spcAft>
                <a:spcPts val="675"/>
              </a:spcAft>
              <a:buNone/>
            </a:pPr>
            <a:r>
              <a:rPr lang="en-GB" sz="2000" dirty="0"/>
              <a:t>To more effectively tackle the economic, environmental, climate, demographic and social challenges affecting urban areas, with specific attention to </a:t>
            </a:r>
            <a:r>
              <a:rPr lang="en-GB" sz="2000" b="1" dirty="0">
                <a:solidFill>
                  <a:srgbClr val="00B050"/>
                </a:solidFill>
              </a:rPr>
              <a:t>green and digital transition </a:t>
            </a:r>
            <a:r>
              <a:rPr lang="en-GB" sz="2000" b="1" dirty="0"/>
              <a:t>and </a:t>
            </a:r>
            <a:r>
              <a:rPr lang="en-GB" sz="2000" b="1" dirty="0">
                <a:solidFill>
                  <a:schemeClr val="accent4"/>
                </a:solidFill>
              </a:rPr>
              <a:t>functional urban areas </a:t>
            </a:r>
            <a:r>
              <a:rPr lang="en-GB" sz="2000" dirty="0"/>
              <a:t>ERDF supports </a:t>
            </a:r>
            <a:r>
              <a:rPr lang="en-GB" sz="2000" b="1" dirty="0"/>
              <a:t>Sustainable Urban Development </a:t>
            </a:r>
            <a:r>
              <a:rPr lang="en-GB" sz="2000" dirty="0"/>
              <a:t>based on </a:t>
            </a:r>
            <a:r>
              <a:rPr lang="en-GB" sz="2000" b="1" dirty="0"/>
              <a:t>Integrated territorial development strategies </a:t>
            </a:r>
            <a:r>
              <a:rPr lang="en-GB" sz="2000" dirty="0"/>
              <a:t>focused on urban areas</a:t>
            </a:r>
          </a:p>
          <a:p>
            <a:pPr marL="0" indent="0">
              <a:spcAft>
                <a:spcPts val="675"/>
              </a:spcAft>
              <a:buNone/>
            </a:pPr>
            <a:r>
              <a:rPr lang="en-GB" sz="2000" dirty="0">
                <a:solidFill>
                  <a:schemeClr val="accent4"/>
                </a:solidFill>
              </a:rPr>
              <a:t>SUD:</a:t>
            </a:r>
          </a:p>
          <a:p>
            <a:pPr lvl="1">
              <a:spcAft>
                <a:spcPts val="675"/>
              </a:spcAft>
            </a:pPr>
            <a:r>
              <a:rPr lang="en-GB" sz="2000" dirty="0"/>
              <a:t>All investments under PO5 specific objective 1 (per definition for </a:t>
            </a:r>
            <a:r>
              <a:rPr lang="en-US" sz="2000" dirty="0"/>
              <a:t>strategies targeting </a:t>
            </a:r>
            <a:r>
              <a:rPr lang="en-GB" sz="2000" dirty="0"/>
              <a:t>urban areas)</a:t>
            </a:r>
          </a:p>
          <a:p>
            <a:pPr lvl="1">
              <a:spcAft>
                <a:spcPts val="675"/>
              </a:spcAft>
            </a:pPr>
            <a:r>
              <a:rPr lang="en-GB" sz="2000" dirty="0"/>
              <a:t>All investments under PO1-4 when in </a:t>
            </a:r>
            <a:r>
              <a:rPr lang="en-US" sz="2000" dirty="0"/>
              <a:t>territorial tools </a:t>
            </a:r>
            <a:r>
              <a:rPr lang="en-GB" sz="2000" dirty="0"/>
              <a:t>targeting urban areas</a:t>
            </a:r>
          </a:p>
          <a:p>
            <a:pPr lvl="1">
              <a:spcAft>
                <a:spcPts val="675"/>
              </a:spcAft>
            </a:pPr>
            <a:endParaRPr lang="en-GB" sz="2000" dirty="0"/>
          </a:p>
          <a:p>
            <a:pPr lvl="1">
              <a:spcAft>
                <a:spcPts val="675"/>
              </a:spcAft>
            </a:pPr>
            <a:endParaRPr lang="en-GB" sz="2000" dirty="0"/>
          </a:p>
          <a:p>
            <a:pPr lvl="1">
              <a:spcAft>
                <a:spcPts val="675"/>
              </a:spcAft>
            </a:pPr>
            <a:endParaRPr lang="en-GB" sz="2000" dirty="0"/>
          </a:p>
          <a:p>
            <a:pPr marL="0" indent="0">
              <a:buNone/>
            </a:pPr>
            <a:endParaRPr lang="en-US" sz="2800" b="1" dirty="0">
              <a:solidFill>
                <a:srgbClr val="024EA2"/>
              </a:solidFill>
            </a:endParaRPr>
          </a:p>
        </p:txBody>
      </p:sp>
      <p:sp>
        <p:nvSpPr>
          <p:cNvPr id="4" name="Title 3"/>
          <p:cNvSpPr>
            <a:spLocks noGrp="1"/>
          </p:cNvSpPr>
          <p:nvPr>
            <p:ph type="title"/>
          </p:nvPr>
        </p:nvSpPr>
        <p:spPr>
          <a:xfrm>
            <a:off x="1055440" y="380898"/>
            <a:ext cx="10729192" cy="586768"/>
          </a:xfrm>
        </p:spPr>
        <p:txBody>
          <a:bodyPr>
            <a:noAutofit/>
          </a:bodyPr>
          <a:lstStyle/>
          <a:p>
            <a:pPr algn="ctr"/>
            <a:r>
              <a:rPr lang="en-GB" u="sng" dirty="0">
                <a:solidFill>
                  <a:srgbClr val="024EA2"/>
                </a:solidFill>
                <a:latin typeface="EC Square Sans Cond Pro" panose="020B0506040000020004" pitchFamily="34" charset="0"/>
              </a:rPr>
              <a:t>ERDF ART 11: SUSTAINABLE URBAN DEVELOPMENT</a:t>
            </a:r>
            <a:endParaRPr lang="en-US" u="sng" dirty="0">
              <a:solidFill>
                <a:srgbClr val="024EA2"/>
              </a:solidFill>
              <a:latin typeface="EC Square Sans Cond Pro" panose="020B0506040000020004" pitchFamily="34" charset="0"/>
            </a:endParaRPr>
          </a:p>
        </p:txBody>
      </p:sp>
      <p:sp>
        <p:nvSpPr>
          <p:cNvPr id="3" name="TextBox 2"/>
          <p:cNvSpPr txBox="1"/>
          <p:nvPr/>
        </p:nvSpPr>
        <p:spPr>
          <a:xfrm>
            <a:off x="396394" y="5693993"/>
            <a:ext cx="6421212" cy="461665"/>
          </a:xfrm>
          <a:prstGeom prst="rect">
            <a:avLst/>
          </a:prstGeom>
          <a:noFill/>
        </p:spPr>
        <p:txBody>
          <a:bodyPr wrap="square" rtlCol="0">
            <a:spAutoFit/>
          </a:bodyPr>
          <a:lstStyle/>
          <a:p>
            <a:pPr defTabSz="685800" fontAlgn="auto">
              <a:spcBef>
                <a:spcPts val="0"/>
              </a:spcBef>
              <a:spcAft>
                <a:spcPts val="0"/>
              </a:spcAft>
            </a:pPr>
            <a:r>
              <a:rPr lang="en-US" sz="2400" dirty="0">
                <a:solidFill>
                  <a:srgbClr val="024EA2"/>
                </a:solidFill>
                <a:latin typeface="Arial"/>
              </a:rPr>
              <a:t>Minimum 8% of ERDF at national level&gt; SUD</a:t>
            </a:r>
          </a:p>
        </p:txBody>
      </p:sp>
      <p:pic>
        <p:nvPicPr>
          <p:cNvPr id="1028" name="Picture 4" descr="Meet the doughnut: the new economic model that could help end inequality |  World Economic For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9958" y="3946030"/>
            <a:ext cx="3137737" cy="26320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al 11 info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5333" y="1297712"/>
            <a:ext cx="2232247" cy="279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3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69920" y="0"/>
            <a:ext cx="42220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218440"/>
            <a:ext cx="6640195" cy="1184275"/>
          </a:xfrm>
        </p:spPr>
        <p:txBody>
          <a:bodyPr anchor="ctr"/>
          <a:lstStyle/>
          <a:p>
            <a:r>
              <a:rPr sz="2800" b="1" dirty="0">
                <a:solidFill>
                  <a:schemeClr val="accent2"/>
                </a:solidFill>
                <a:sym typeface="+mn-ea"/>
              </a:rPr>
              <a:t>Pilsen </a:t>
            </a:r>
            <a:r>
              <a:rPr lang="cs-CZ" sz="2800" b="1" dirty="0">
                <a:solidFill>
                  <a:schemeClr val="accent2"/>
                </a:solidFill>
                <a:sym typeface="+mn-ea"/>
              </a:rPr>
              <a:t>a</a:t>
            </a:r>
            <a:r>
              <a:rPr sz="2800" b="1" dirty="0" err="1">
                <a:solidFill>
                  <a:schemeClr val="accent2"/>
                </a:solidFill>
                <a:sym typeface="+mn-ea"/>
              </a:rPr>
              <a:t>gglomeration</a:t>
            </a:r>
            <a:endParaRPr lang="en-GB" dirty="0"/>
          </a:p>
        </p:txBody>
      </p:sp>
      <p:sp>
        <p:nvSpPr>
          <p:cNvPr id="5" name="Rectangle 6"/>
          <p:cNvSpPr txBox="1">
            <a:spLocks noChangeArrowheads="1"/>
          </p:cNvSpPr>
          <p:nvPr/>
        </p:nvSpPr>
        <p:spPr>
          <a:xfrm>
            <a:off x="638175" y="1181735"/>
            <a:ext cx="7131050" cy="4927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buClr>
                <a:schemeClr val="accent1"/>
              </a:buClr>
              <a:buSzPct val="80000"/>
              <a:buBlip>
                <a:blip r:embed="rId2"/>
              </a:buBlip>
              <a:defRPr/>
            </a:pPr>
            <a:r>
              <a:rPr lang="cs-CZ" sz="1800" dirty="0">
                <a:solidFill>
                  <a:srgbClr val="002060"/>
                </a:solidFill>
                <a:ea typeface="Tahoma" panose="020B0604030504040204" pitchFamily="34" charset="0"/>
                <a:cs typeface="+mn-lt"/>
              </a:rPr>
              <a:t>In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west</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of</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the</a:t>
            </a:r>
            <a:r>
              <a:rPr lang="cs-CZ" sz="1800" b="1" dirty="0">
                <a:solidFill>
                  <a:srgbClr val="002060"/>
                </a:solidFill>
                <a:ea typeface="Tahoma" panose="020B0604030504040204" pitchFamily="34" charset="0"/>
                <a:cs typeface="+mn-lt"/>
              </a:rPr>
              <a:t> Czech Republic, </a:t>
            </a:r>
            <a:r>
              <a:rPr lang="cs-CZ" sz="1800" b="1" dirty="0" err="1">
                <a:solidFill>
                  <a:srgbClr val="002060"/>
                </a:solidFill>
                <a:ea typeface="Tahoma" panose="020B0604030504040204" pitchFamily="34" charset="0"/>
                <a:cs typeface="+mn-lt"/>
              </a:rPr>
              <a:t>well</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connected</a:t>
            </a:r>
            <a:r>
              <a:rPr lang="cs-CZ" sz="1800" b="1"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with</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other</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parts</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CR and </a:t>
            </a:r>
            <a:r>
              <a:rPr lang="cs-CZ" sz="1800" dirty="0" err="1">
                <a:solidFill>
                  <a:srgbClr val="002060"/>
                </a:solidFill>
                <a:ea typeface="Tahoma" panose="020B0604030504040204" pitchFamily="34" charset="0"/>
                <a:cs typeface="+mn-lt"/>
              </a:rPr>
              <a:t>with</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Germany</a:t>
            </a:r>
            <a:endParaRPr lang="en-GB" sz="1800" dirty="0">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b="1" dirty="0">
                <a:solidFill>
                  <a:srgbClr val="002060"/>
                </a:solidFill>
                <a:ea typeface="Tahoma" panose="020B0604030504040204" pitchFamily="34" charset="0"/>
                <a:cs typeface="+mn-lt"/>
              </a:rPr>
              <a:t>107 </a:t>
            </a:r>
            <a:r>
              <a:rPr lang="cs-CZ" sz="1800" b="1" dirty="0" err="1">
                <a:solidFill>
                  <a:srgbClr val="002060"/>
                </a:solidFill>
                <a:ea typeface="Tahoma" panose="020B0604030504040204" pitchFamily="34" charset="0"/>
                <a:cs typeface="+mn-lt"/>
              </a:rPr>
              <a:t>municipalities</a:t>
            </a:r>
            <a:r>
              <a:rPr lang="cs-CZ" sz="1800" b="1" dirty="0">
                <a:solidFill>
                  <a:srgbClr val="002060"/>
                </a:solidFill>
                <a:ea typeface="Tahoma" panose="020B0604030504040204" pitchFamily="34" charset="0"/>
                <a:cs typeface="+mn-lt"/>
              </a:rPr>
              <a:t> and 1 </a:t>
            </a:r>
            <a:r>
              <a:rPr lang="cs-CZ" sz="1800" b="1" dirty="0" err="1">
                <a:solidFill>
                  <a:srgbClr val="002060"/>
                </a:solidFill>
                <a:ea typeface="Tahoma" panose="020B0604030504040204" pitchFamily="34" charset="0"/>
                <a:cs typeface="+mn-lt"/>
              </a:rPr>
              <a:t>strong</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regional</a:t>
            </a:r>
            <a:r>
              <a:rPr lang="cs-CZ" sz="1800" b="1" dirty="0">
                <a:solidFill>
                  <a:srgbClr val="002060"/>
                </a:solidFill>
                <a:ea typeface="Tahoma" panose="020B0604030504040204" pitchFamily="34" charset="0"/>
                <a:cs typeface="+mn-lt"/>
              </a:rPr>
              <a:t> centre </a:t>
            </a:r>
            <a:r>
              <a:rPr lang="cs-CZ" sz="1800" dirty="0">
                <a:solidFill>
                  <a:srgbClr val="002060"/>
                </a:solidFill>
                <a:ea typeface="Tahoma" panose="020B0604030504040204" pitchFamily="34" charset="0"/>
                <a:cs typeface="+mn-lt"/>
              </a:rPr>
              <a:t>– city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Pilsen</a:t>
            </a:r>
            <a:endParaRPr lang="cs-CZ" sz="1800"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b="1" dirty="0">
                <a:solidFill>
                  <a:srgbClr val="002060"/>
                </a:solidFill>
                <a:ea typeface="Tahoma" panose="020B0604030504040204" pitchFamily="34" charset="0"/>
                <a:cs typeface="+mn-lt"/>
              </a:rPr>
              <a:t>313 900 </a:t>
            </a:r>
            <a:r>
              <a:rPr lang="cs-CZ" sz="1800" b="1" dirty="0" err="1">
                <a:solidFill>
                  <a:srgbClr val="002060"/>
                </a:solidFill>
                <a:ea typeface="Tahoma" panose="020B0604030504040204" pitchFamily="34" charset="0"/>
                <a:cs typeface="+mn-lt"/>
              </a:rPr>
              <a:t>inhabitans</a:t>
            </a:r>
            <a:r>
              <a:rPr lang="cs-CZ" sz="1800" dirty="0">
                <a:solidFill>
                  <a:srgbClr val="002060"/>
                </a:solidFill>
                <a:ea typeface="Tahoma" panose="020B0604030504040204" pitchFamily="34" charset="0"/>
                <a:cs typeface="+mn-lt"/>
              </a:rPr>
              <a:t> in </a:t>
            </a:r>
            <a:r>
              <a:rPr lang="cs-CZ" sz="1800" dirty="0" err="1">
                <a:solidFill>
                  <a:srgbClr val="002060"/>
                </a:solidFill>
                <a:ea typeface="Tahoma" panose="020B0604030504040204" pitchFamily="34" charset="0"/>
                <a:cs typeface="+mn-lt"/>
              </a:rPr>
              <a:t>Pilsen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agglomeration</a:t>
            </a:r>
            <a:endParaRPr lang="cs-CZ" sz="1800"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b="1" dirty="0" err="1">
                <a:solidFill>
                  <a:srgbClr val="002060"/>
                </a:solidFill>
                <a:ea typeface="Tahoma" panose="020B0604030504040204" pitchFamily="34" charset="0"/>
                <a:cs typeface="+mn-lt"/>
              </a:rPr>
              <a:t>Significant</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economic</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cultural</a:t>
            </a:r>
            <a:r>
              <a:rPr lang="cs-CZ" sz="1800" b="1" dirty="0">
                <a:solidFill>
                  <a:srgbClr val="002060"/>
                </a:solidFill>
                <a:ea typeface="Tahoma" panose="020B0604030504040204" pitchFamily="34" charset="0"/>
                <a:cs typeface="+mn-lt"/>
              </a:rPr>
              <a:t> and </a:t>
            </a:r>
            <a:r>
              <a:rPr lang="cs-CZ" sz="1800" b="1" dirty="0" err="1">
                <a:solidFill>
                  <a:srgbClr val="002060"/>
                </a:solidFill>
                <a:ea typeface="Tahoma" panose="020B0604030504040204" pitchFamily="34" charset="0"/>
                <a:cs typeface="+mn-lt"/>
              </a:rPr>
              <a:t>industrial</a:t>
            </a:r>
            <a:r>
              <a:rPr lang="cs-CZ" sz="1800" b="1" dirty="0">
                <a:solidFill>
                  <a:srgbClr val="002060"/>
                </a:solidFill>
                <a:ea typeface="Tahoma" panose="020B0604030504040204" pitchFamily="34" charset="0"/>
                <a:cs typeface="+mn-lt"/>
              </a:rPr>
              <a:t> area</a:t>
            </a:r>
          </a:p>
          <a:p>
            <a:pPr marL="285750" indent="-285750">
              <a:spcBef>
                <a:spcPts val="600"/>
              </a:spcBef>
              <a:spcAft>
                <a:spcPts val="600"/>
              </a:spcAft>
              <a:buClr>
                <a:schemeClr val="accent1"/>
              </a:buClr>
              <a:buSzPct val="80000"/>
              <a:buBlip>
                <a:blip r:embed="rId2"/>
              </a:buBlip>
              <a:defRPr/>
            </a:pPr>
            <a:r>
              <a:rPr lang="cs-CZ" sz="1800" dirty="0" err="1">
                <a:solidFill>
                  <a:srgbClr val="002060"/>
                </a:solidFill>
                <a:ea typeface="Tahoma" panose="020B0604030504040204" pitchFamily="34" charset="0"/>
                <a:cs typeface="+mn-lt"/>
              </a:rPr>
              <a:t>Pilsen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agglomeration</a:t>
            </a:r>
            <a:r>
              <a:rPr lang="cs-CZ" sz="1800" dirty="0">
                <a:solidFill>
                  <a:srgbClr val="002060"/>
                </a:solidFill>
                <a:ea typeface="Tahoma" panose="020B0604030504040204" pitchFamily="34" charset="0"/>
                <a:cs typeface="+mn-lt"/>
              </a:rPr>
              <a:t> as </a:t>
            </a:r>
            <a:r>
              <a:rPr lang="cs-CZ" sz="1800" dirty="0" err="1">
                <a:solidFill>
                  <a:srgbClr val="002060"/>
                </a:solidFill>
                <a:ea typeface="Tahoma" panose="020B0604030504040204" pitchFamily="34" charset="0"/>
                <a:cs typeface="+mn-lt"/>
              </a:rPr>
              <a:t>an</a:t>
            </a:r>
            <a:r>
              <a:rPr lang="cs-CZ" sz="1800" dirty="0">
                <a:solidFill>
                  <a:srgbClr val="002060"/>
                </a:solidFill>
                <a:ea typeface="Tahoma" panose="020B0604030504040204" pitchFamily="34" charset="0"/>
                <a:cs typeface="+mn-lt"/>
              </a:rPr>
              <a:t> FUA </a:t>
            </a:r>
            <a:r>
              <a:rPr lang="cs-CZ" sz="1800" dirty="0" err="1">
                <a:solidFill>
                  <a:srgbClr val="002060"/>
                </a:solidFill>
                <a:ea typeface="Tahoma" panose="020B0604030504040204" pitchFamily="34" charset="0"/>
                <a:cs typeface="+mn-lt"/>
              </a:rPr>
              <a:t>is</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defined</a:t>
            </a:r>
            <a:r>
              <a:rPr lang="cs-CZ" sz="1800" dirty="0">
                <a:solidFill>
                  <a:srgbClr val="002060"/>
                </a:solidFill>
                <a:ea typeface="Tahoma" panose="020B0604030504040204" pitchFamily="34" charset="0"/>
                <a:cs typeface="+mn-lt"/>
              </a:rPr>
              <a:t> by </a:t>
            </a:r>
            <a:r>
              <a:rPr lang="cs-CZ" sz="1800" dirty="0" err="1">
                <a:solidFill>
                  <a:srgbClr val="002060"/>
                </a:solidFill>
                <a:ea typeface="Tahoma" panose="020B0604030504040204" pitchFamily="34" charset="0"/>
                <a:cs typeface="+mn-lt"/>
              </a:rPr>
              <a:t>Development</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Strategy</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CR (</a:t>
            </a:r>
            <a:r>
              <a:rPr lang="cs-CZ" sz="1800" dirty="0" err="1">
                <a:solidFill>
                  <a:srgbClr val="002060"/>
                </a:solidFill>
                <a:ea typeface="Tahoma" panose="020B0604030504040204" pitchFamily="34" charset="0"/>
                <a:cs typeface="+mn-lt"/>
              </a:rPr>
              <a:t>for</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implementation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ITI </a:t>
            </a:r>
            <a:r>
              <a:rPr lang="cs-CZ" sz="1800" dirty="0" err="1">
                <a:solidFill>
                  <a:srgbClr val="002060"/>
                </a:solidFill>
                <a:ea typeface="Tahoma" panose="020B0604030504040204" pitchFamily="34" charset="0"/>
                <a:cs typeface="+mn-lt"/>
              </a:rPr>
              <a:t>tool</a:t>
            </a:r>
            <a:r>
              <a:rPr lang="cs-CZ" sz="1800" dirty="0">
                <a:solidFill>
                  <a:srgbClr val="002060"/>
                </a:solidFill>
                <a:ea typeface="Tahoma" panose="020B0604030504040204" pitchFamily="34" charset="0"/>
                <a:cs typeface="+mn-lt"/>
              </a:rPr>
              <a:t>)</a:t>
            </a:r>
          </a:p>
          <a:p>
            <a:pPr marL="285750" indent="-285750">
              <a:spcBef>
                <a:spcPts val="600"/>
              </a:spcBef>
              <a:spcAft>
                <a:spcPts val="600"/>
              </a:spcAft>
              <a:buClr>
                <a:schemeClr val="accent1"/>
              </a:buClr>
              <a:buSzPct val="80000"/>
              <a:buBlip>
                <a:blip r:embed="rId2"/>
              </a:buBlip>
              <a:defRPr/>
            </a:pPr>
            <a:r>
              <a:rPr lang="cs-CZ" sz="1800" dirty="0">
                <a:solidFill>
                  <a:srgbClr val="002060"/>
                </a:solidFill>
                <a:ea typeface="Tahoma" panose="020B0604030504040204" pitchFamily="34" charset="0"/>
                <a:cs typeface="+mn-lt"/>
              </a:rPr>
              <a:t>Czech </a:t>
            </a:r>
            <a:r>
              <a:rPr lang="cs-CZ" sz="1800" dirty="0" err="1">
                <a:solidFill>
                  <a:srgbClr val="002060"/>
                </a:solidFill>
                <a:ea typeface="Tahoma" panose="020B0604030504040204" pitchFamily="34" charset="0"/>
                <a:cs typeface="+mn-lt"/>
              </a:rPr>
              <a:t>legislation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defines</a:t>
            </a:r>
            <a:r>
              <a:rPr lang="cs-CZ" sz="1800" dirty="0">
                <a:solidFill>
                  <a:srgbClr val="002060"/>
                </a:solidFill>
                <a:ea typeface="Tahoma" panose="020B0604030504040204" pitchFamily="34" charset="0"/>
                <a:cs typeface="+mn-lt"/>
              </a:rPr>
              <a:t> 13 </a:t>
            </a:r>
            <a:r>
              <a:rPr lang="cs-CZ" sz="1800" dirty="0" err="1">
                <a:solidFill>
                  <a:srgbClr val="002060"/>
                </a:solidFill>
                <a:ea typeface="Tahoma" panose="020B0604030504040204" pitchFamily="34" charset="0"/>
                <a:cs typeface="+mn-lt"/>
              </a:rPr>
              <a:t>cities</a:t>
            </a:r>
            <a:r>
              <a:rPr lang="cs-CZ" sz="1800" dirty="0">
                <a:solidFill>
                  <a:srgbClr val="002060"/>
                </a:solidFill>
                <a:ea typeface="Tahoma" panose="020B0604030504040204" pitchFamily="34" charset="0"/>
                <a:cs typeface="+mn-lt"/>
              </a:rPr>
              <a:t> in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CR, </a:t>
            </a:r>
            <a:r>
              <a:rPr lang="cs-CZ" sz="1800" dirty="0" err="1">
                <a:solidFill>
                  <a:srgbClr val="002060"/>
                </a:solidFill>
                <a:ea typeface="Tahoma" panose="020B0604030504040204" pitchFamily="34" charset="0"/>
                <a:cs typeface="+mn-lt"/>
              </a:rPr>
              <a:t>that</a:t>
            </a:r>
            <a:r>
              <a:rPr lang="cs-CZ" sz="1800" dirty="0">
                <a:solidFill>
                  <a:srgbClr val="002060"/>
                </a:solidFill>
                <a:ea typeface="Tahoma" panose="020B0604030504040204" pitchFamily="34" charset="0"/>
                <a:cs typeface="+mn-lt"/>
              </a:rPr>
              <a:t> are </a:t>
            </a:r>
            <a:r>
              <a:rPr lang="cs-CZ" sz="1800" dirty="0" err="1">
                <a:solidFill>
                  <a:srgbClr val="002060"/>
                </a:solidFill>
                <a:ea typeface="Tahoma" panose="020B0604030504040204" pitchFamily="34" charset="0"/>
                <a:cs typeface="+mn-lt"/>
              </a:rPr>
              <a:t>responsible</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for</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implementation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ITI, </a:t>
            </a:r>
            <a:r>
              <a:rPr lang="cs-CZ" sz="1800" dirty="0" err="1">
                <a:solidFill>
                  <a:srgbClr val="002060"/>
                </a:solidFill>
                <a:ea typeface="Tahoma" panose="020B0604030504040204" pitchFamily="34" charset="0"/>
                <a:cs typeface="+mn-lt"/>
              </a:rPr>
              <a:t>one</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them</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is</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the</a:t>
            </a:r>
            <a:r>
              <a:rPr lang="cs-CZ" sz="1800" b="1" dirty="0">
                <a:solidFill>
                  <a:srgbClr val="002060"/>
                </a:solidFill>
                <a:ea typeface="Tahoma" panose="020B0604030504040204" pitchFamily="34" charset="0"/>
                <a:cs typeface="+mn-lt"/>
              </a:rPr>
              <a:t> City </a:t>
            </a:r>
            <a:r>
              <a:rPr lang="cs-CZ" sz="1800" b="1" dirty="0" err="1">
                <a:solidFill>
                  <a:srgbClr val="002060"/>
                </a:solidFill>
                <a:ea typeface="Tahoma" panose="020B0604030504040204" pitchFamily="34" charset="0"/>
                <a:cs typeface="+mn-lt"/>
              </a:rPr>
              <a:t>of</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Pilsen</a:t>
            </a:r>
            <a:endParaRPr lang="cs-CZ" sz="1800" b="1"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dirty="0" err="1">
                <a:solidFill>
                  <a:srgbClr val="002060"/>
                </a:solidFill>
                <a:ea typeface="Tahoma" panose="020B0604030504040204" pitchFamily="34" charset="0"/>
                <a:cs typeface="+mn-lt"/>
              </a:rPr>
              <a:t>Pilsen</a:t>
            </a:r>
            <a:r>
              <a:rPr lang="cs-CZ" sz="1800" dirty="0">
                <a:solidFill>
                  <a:srgbClr val="002060"/>
                </a:solidFill>
                <a:ea typeface="Tahoma" panose="020B0604030504040204" pitchFamily="34" charset="0"/>
                <a:cs typeface="+mn-lt"/>
              </a:rPr>
              <a:t> as a </a:t>
            </a:r>
            <a:r>
              <a:rPr lang="cs-CZ" sz="1800" b="1" dirty="0">
                <a:solidFill>
                  <a:srgbClr val="002060"/>
                </a:solidFill>
                <a:ea typeface="Tahoma" panose="020B0604030504040204" pitchFamily="34" charset="0"/>
                <a:cs typeface="+mn-lt"/>
              </a:rPr>
              <a:t>centre </a:t>
            </a:r>
            <a:r>
              <a:rPr lang="cs-CZ" sz="1800" b="1" dirty="0" err="1">
                <a:solidFill>
                  <a:srgbClr val="002060"/>
                </a:solidFill>
                <a:ea typeface="Tahoma" panose="020B0604030504040204" pitchFamily="34" charset="0"/>
                <a:cs typeface="+mn-lt"/>
              </a:rPr>
              <a:t>of</a:t>
            </a:r>
            <a:r>
              <a:rPr lang="cs-CZ" sz="1800" b="1" dirty="0">
                <a:solidFill>
                  <a:srgbClr val="002060"/>
                </a:solidFill>
                <a:ea typeface="Tahoma" panose="020B0604030504040204" pitchFamily="34" charset="0"/>
                <a:cs typeface="+mn-lt"/>
              </a:rPr>
              <a:t> IT and </a:t>
            </a:r>
            <a:r>
              <a:rPr lang="cs-CZ" sz="1800" b="1" dirty="0" err="1">
                <a:solidFill>
                  <a:srgbClr val="002060"/>
                </a:solidFill>
                <a:ea typeface="Tahoma" panose="020B0604030504040204" pitchFamily="34" charset="0"/>
                <a:cs typeface="+mn-lt"/>
              </a:rPr>
              <a:t>innovation-driven</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industries</a:t>
            </a:r>
            <a:endParaRPr lang="cs-CZ" sz="1800" b="1"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dirty="0" err="1">
                <a:solidFill>
                  <a:srgbClr val="002060"/>
                </a:solidFill>
                <a:ea typeface="Tahoma" panose="020B0604030504040204" pitchFamily="34" charset="0"/>
                <a:cs typeface="+mn-lt"/>
              </a:rPr>
              <a:t>Pilsen</a:t>
            </a:r>
            <a:r>
              <a:rPr lang="cs-CZ" sz="1800" dirty="0">
                <a:solidFill>
                  <a:srgbClr val="002060"/>
                </a:solidFill>
                <a:ea typeface="Tahoma" panose="020B0604030504040204" pitchFamily="34" charset="0"/>
                <a:cs typeface="+mn-lt"/>
              </a:rPr>
              <a:t> as a </a:t>
            </a:r>
            <a:r>
              <a:rPr lang="cs-CZ" sz="1800" b="1" dirty="0" err="1">
                <a:solidFill>
                  <a:srgbClr val="002060"/>
                </a:solidFill>
                <a:ea typeface="Tahoma" panose="020B0604030504040204" pitchFamily="34" charset="0"/>
                <a:cs typeface="+mn-lt"/>
              </a:rPr>
              <a:t>cultural</a:t>
            </a:r>
            <a:r>
              <a:rPr lang="cs-CZ" sz="1800" b="1" dirty="0">
                <a:solidFill>
                  <a:srgbClr val="002060"/>
                </a:solidFill>
                <a:ea typeface="Tahoma" panose="020B0604030504040204" pitchFamily="34" charset="0"/>
                <a:cs typeface="+mn-lt"/>
              </a:rPr>
              <a:t> hub</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with</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rich</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historical</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roots</a:t>
            </a:r>
            <a:endParaRPr lang="cs-CZ" sz="1800"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dirty="0" err="1">
                <a:solidFill>
                  <a:srgbClr val="002060"/>
                </a:solidFill>
                <a:ea typeface="Tahoma" panose="020B0604030504040204" pitchFamily="34" charset="0"/>
                <a:cs typeface="+mn-lt"/>
              </a:rPr>
              <a:t>Pilsen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is</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so-</a:t>
            </a:r>
            <a:r>
              <a:rPr lang="cs-CZ" sz="1800" dirty="0" err="1">
                <a:solidFill>
                  <a:srgbClr val="002060"/>
                </a:solidFill>
                <a:ea typeface="Tahoma" panose="020B0604030504040204" pitchFamily="34" charset="0"/>
                <a:cs typeface="+mn-lt"/>
              </a:rPr>
              <a:t>called</a:t>
            </a:r>
            <a:r>
              <a:rPr lang="cs-CZ" sz="1800"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carrier</a:t>
            </a:r>
            <a:r>
              <a:rPr lang="cs-CZ" sz="1800" b="1" dirty="0">
                <a:solidFill>
                  <a:srgbClr val="002060"/>
                </a:solidFill>
                <a:ea typeface="Tahoma" panose="020B0604030504040204" pitchFamily="34" charset="0"/>
                <a:cs typeface="+mn-lt"/>
              </a:rPr>
              <a:t> city </a:t>
            </a:r>
            <a:r>
              <a:rPr lang="cs-CZ" sz="1800" b="1" dirty="0" err="1">
                <a:solidFill>
                  <a:srgbClr val="002060"/>
                </a:solidFill>
                <a:ea typeface="Tahoma" panose="020B0604030504040204" pitchFamily="34" charset="0"/>
                <a:cs typeface="+mn-lt"/>
              </a:rPr>
              <a:t>of</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the</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Integrated</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Territorial</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Strategy</a:t>
            </a:r>
            <a:endParaRPr lang="cs-CZ" sz="1800" b="1" dirty="0">
              <a:solidFill>
                <a:srgbClr val="002060"/>
              </a:solidFill>
              <a:ea typeface="Tahoma" panose="020B0604030504040204" pitchFamily="34" charset="0"/>
              <a:cs typeface="+mn-lt"/>
            </a:endParaRPr>
          </a:p>
          <a:p>
            <a:pPr marL="0" indent="0">
              <a:spcBef>
                <a:spcPts val="600"/>
              </a:spcBef>
              <a:spcAft>
                <a:spcPts val="600"/>
              </a:spcAft>
              <a:buClr>
                <a:schemeClr val="accent1"/>
              </a:buClr>
              <a:buSzPct val="80000"/>
              <a:buNone/>
              <a:defRPr/>
            </a:pPr>
            <a:endParaRPr lang="cs-CZ" sz="1800" dirty="0">
              <a:solidFill>
                <a:srgbClr val="002060"/>
              </a:solidFill>
              <a:ea typeface="Tahoma" panose="020B0604030504040204" pitchFamily="34" charset="0"/>
              <a:cs typeface="+mn-lt"/>
            </a:endParaRPr>
          </a:p>
          <a:p>
            <a:pPr marL="0" indent="0">
              <a:spcBef>
                <a:spcPts val="600"/>
              </a:spcBef>
              <a:spcAft>
                <a:spcPts val="600"/>
              </a:spcAft>
              <a:buClr>
                <a:schemeClr val="accent1"/>
              </a:buClr>
              <a:buSzPct val="80000"/>
              <a:buNone/>
              <a:defRPr/>
            </a:pPr>
            <a:endParaRPr lang="en-GB" sz="1540" dirty="0">
              <a:ea typeface="Tahoma" panose="020B0604030504040204" pitchFamily="34" charset="0"/>
              <a:cs typeface="+mn-lt"/>
            </a:endParaRPr>
          </a:p>
          <a:p>
            <a:pPr marL="0" indent="0">
              <a:spcBef>
                <a:spcPts val="600"/>
              </a:spcBef>
              <a:spcAft>
                <a:spcPts val="600"/>
              </a:spcAft>
              <a:buClr>
                <a:schemeClr val="accent1"/>
              </a:buClr>
              <a:buSzPct val="80000"/>
              <a:buNone/>
              <a:defRPr/>
            </a:pPr>
            <a:endParaRPr lang="en-GB" sz="1800" b="1" dirty="0">
              <a:ea typeface="Tahoma" panose="020B0604030504040204" pitchFamily="34" charset="0"/>
              <a:cs typeface="+mn-lt"/>
            </a:endParaRPr>
          </a:p>
          <a:p>
            <a:pPr marL="0" indent="0">
              <a:buClr>
                <a:schemeClr val="accent1"/>
              </a:buClr>
              <a:buNone/>
              <a:defRPr/>
            </a:pPr>
            <a:endParaRPr lang="en-GB" sz="1800" dirty="0">
              <a:solidFill>
                <a:srgbClr val="ED7D31"/>
              </a:solidFill>
              <a:cs typeface="+mn-lt"/>
            </a:endParaRPr>
          </a:p>
        </p:txBody>
      </p:sp>
      <p:sp>
        <p:nvSpPr>
          <p:cNvPr id="11" name="TextBox 10"/>
          <p:cNvSpPr txBox="1"/>
          <p:nvPr/>
        </p:nvSpPr>
        <p:spPr>
          <a:xfrm>
            <a:off x="8477249" y="425312"/>
            <a:ext cx="1733167" cy="369332"/>
          </a:xfrm>
          <a:prstGeom prst="rect">
            <a:avLst/>
          </a:prstGeom>
          <a:noFill/>
        </p:spPr>
        <p:txBody>
          <a:bodyPr wrap="none" rtlCol="0">
            <a:spAutoFit/>
          </a:bodyPr>
          <a:lstStyle/>
          <a:p>
            <a:r>
              <a:rPr lang="en-GB" b="1" dirty="0">
                <a:solidFill>
                  <a:schemeClr val="bg1"/>
                </a:solidFill>
              </a:rPr>
              <a:t>National map</a:t>
            </a:r>
          </a:p>
        </p:txBody>
      </p:sp>
      <p:sp>
        <p:nvSpPr>
          <p:cNvPr id="12" name="TextBox 11"/>
          <p:cNvSpPr txBox="1"/>
          <p:nvPr/>
        </p:nvSpPr>
        <p:spPr>
          <a:xfrm>
            <a:off x="8462822" y="3482118"/>
            <a:ext cx="1747594" cy="369332"/>
          </a:xfrm>
          <a:prstGeom prst="rect">
            <a:avLst/>
          </a:prstGeom>
          <a:noFill/>
        </p:spPr>
        <p:txBody>
          <a:bodyPr wrap="none" rtlCol="0">
            <a:spAutoFit/>
          </a:bodyPr>
          <a:lstStyle/>
          <a:p>
            <a:r>
              <a:rPr lang="en-GB" b="1" dirty="0">
                <a:solidFill>
                  <a:schemeClr val="bg1"/>
                </a:solidFill>
              </a:rPr>
              <a:t>Strategy map</a:t>
            </a:r>
          </a:p>
        </p:txBody>
      </p:sp>
      <p:pic>
        <p:nvPicPr>
          <p:cNvPr id="4" name="Picture -2147482621" descr="2"/>
          <p:cNvPicPr>
            <a:picLocks noChangeAspect="1"/>
          </p:cNvPicPr>
          <p:nvPr/>
        </p:nvPicPr>
        <p:blipFill>
          <a:blip r:embed="rId3"/>
          <a:srcRect l="14105" r="30636"/>
          <a:stretch>
            <a:fillRect/>
          </a:stretch>
        </p:blipFill>
        <p:spPr>
          <a:xfrm>
            <a:off x="8483600" y="3851275"/>
            <a:ext cx="1726565" cy="2206625"/>
          </a:xfrm>
          <a:prstGeom prst="rect">
            <a:avLst/>
          </a:prstGeom>
          <a:noFill/>
          <a:ln w="9525">
            <a:noFill/>
          </a:ln>
        </p:spPr>
      </p:pic>
      <p:grpSp>
        <p:nvGrpSpPr>
          <p:cNvPr id="8" name="Group 7"/>
          <p:cNvGrpSpPr/>
          <p:nvPr/>
        </p:nvGrpSpPr>
        <p:grpSpPr>
          <a:xfrm>
            <a:off x="8477250" y="923925"/>
            <a:ext cx="3186430" cy="2239010"/>
            <a:chOff x="13350" y="1455"/>
            <a:chExt cx="5018" cy="3526"/>
          </a:xfrm>
        </p:grpSpPr>
        <p:pic>
          <p:nvPicPr>
            <p:cNvPr id="6" name="Picture -2147482619" descr="1"/>
            <p:cNvPicPr>
              <a:picLocks noChangeAspect="1"/>
            </p:cNvPicPr>
            <p:nvPr/>
          </p:nvPicPr>
          <p:blipFill>
            <a:blip r:embed="rId4"/>
            <a:srcRect r="371" b="1047"/>
            <a:stretch>
              <a:fillRect/>
            </a:stretch>
          </p:blipFill>
          <p:spPr>
            <a:xfrm>
              <a:off x="13350" y="1455"/>
              <a:ext cx="5018" cy="3526"/>
            </a:xfrm>
            <a:prstGeom prst="rect">
              <a:avLst/>
            </a:prstGeom>
            <a:noFill/>
            <a:ln w="9525">
              <a:noFill/>
            </a:ln>
          </p:spPr>
        </p:pic>
        <p:sp>
          <p:nvSpPr>
            <p:cNvPr id="7" name="Left Arrow 6"/>
            <p:cNvSpPr/>
            <p:nvPr/>
          </p:nvSpPr>
          <p:spPr>
            <a:xfrm>
              <a:off x="14654" y="2875"/>
              <a:ext cx="1168" cy="687"/>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440"/>
            <a:ext cx="6640195" cy="1184275"/>
          </a:xfrm>
        </p:spPr>
        <p:txBody>
          <a:bodyPr anchor="ctr"/>
          <a:lstStyle/>
          <a:p>
            <a:r>
              <a:rPr sz="2800" b="1" dirty="0">
                <a:solidFill>
                  <a:schemeClr val="accent2"/>
                </a:solidFill>
                <a:sym typeface="+mn-ea"/>
              </a:rPr>
              <a:t>ITI Pilsen </a:t>
            </a:r>
            <a:r>
              <a:rPr lang="cs-CZ" sz="2800" b="1" dirty="0">
                <a:solidFill>
                  <a:schemeClr val="accent2"/>
                </a:solidFill>
                <a:sym typeface="+mn-ea"/>
              </a:rPr>
              <a:t>a</a:t>
            </a:r>
            <a:r>
              <a:rPr sz="2800" b="1" dirty="0" err="1">
                <a:solidFill>
                  <a:schemeClr val="accent2"/>
                </a:solidFill>
                <a:sym typeface="+mn-ea"/>
              </a:rPr>
              <a:t>gglomeration</a:t>
            </a:r>
            <a:r>
              <a:rPr lang="cs-CZ" sz="2800" b="1" dirty="0">
                <a:solidFill>
                  <a:schemeClr val="accent2"/>
                </a:solidFill>
                <a:sym typeface="+mn-ea"/>
              </a:rPr>
              <a:t> </a:t>
            </a:r>
            <a:r>
              <a:rPr lang="cs-CZ" altLang="en-GB" sz="2800" b="1" dirty="0">
                <a:solidFill>
                  <a:schemeClr val="accent2"/>
                </a:solidFill>
                <a:sym typeface="+mn-ea"/>
              </a:rPr>
              <a:t>s</a:t>
            </a:r>
            <a:r>
              <a:rPr lang="en-GB" sz="2800" b="1" dirty="0">
                <a:solidFill>
                  <a:schemeClr val="accent2"/>
                </a:solidFill>
                <a:sym typeface="+mn-ea"/>
              </a:rPr>
              <a:t>trategy</a:t>
            </a:r>
            <a:endParaRPr lang="en-GB" dirty="0"/>
          </a:p>
        </p:txBody>
      </p:sp>
      <p:sp>
        <p:nvSpPr>
          <p:cNvPr id="5" name="Rectangle 6"/>
          <p:cNvSpPr txBox="1">
            <a:spLocks noChangeArrowheads="1"/>
          </p:cNvSpPr>
          <p:nvPr/>
        </p:nvSpPr>
        <p:spPr>
          <a:xfrm>
            <a:off x="638175" y="1181735"/>
            <a:ext cx="7131050" cy="4927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buClr>
                <a:schemeClr val="accent1"/>
              </a:buClr>
              <a:buSzPct val="80000"/>
              <a:buBlip>
                <a:blip r:embed="rId2"/>
              </a:buBlip>
              <a:defRPr/>
            </a:pPr>
            <a:r>
              <a:rPr lang="en-GB" sz="1800" b="1" dirty="0">
                <a:solidFill>
                  <a:srgbClr val="002060"/>
                </a:solidFill>
                <a:ea typeface="Tahoma" panose="020B0604030504040204" pitchFamily="34" charset="0"/>
                <a:cs typeface="+mn-lt"/>
              </a:rPr>
              <a:t>Title of the strategy</a:t>
            </a:r>
            <a:r>
              <a:rPr lang="en-GB" sz="1800" dirty="0">
                <a:ea typeface="Tahoma" panose="020B0604030504040204" pitchFamily="34" charset="0"/>
                <a:cs typeface="+mn-lt"/>
              </a:rPr>
              <a:t>:</a:t>
            </a:r>
            <a:r>
              <a:rPr lang="cs-CZ" sz="1800" dirty="0">
                <a:ea typeface="Tahoma" panose="020B0604030504040204" pitchFamily="34" charset="0"/>
                <a:cs typeface="+mn-lt"/>
              </a:rPr>
              <a:t> </a:t>
            </a:r>
            <a:r>
              <a:rPr lang="en-GB" sz="1800" dirty="0">
                <a:ea typeface="Tahoma" panose="020B0604030504040204" pitchFamily="34" charset="0"/>
                <a:cs typeface="+mn-lt"/>
              </a:rPr>
              <a:t>Integrated Territorial Strategy of the Pilsen Agglomeration 2021-2027</a:t>
            </a:r>
          </a:p>
          <a:p>
            <a:pPr marL="285750" indent="-285750">
              <a:spcBef>
                <a:spcPts val="600"/>
              </a:spcBef>
              <a:spcAft>
                <a:spcPts val="600"/>
              </a:spcAft>
              <a:buClr>
                <a:schemeClr val="accent1"/>
              </a:buClr>
              <a:buSzPct val="80000"/>
              <a:buBlip>
                <a:blip r:embed="rId2"/>
              </a:buBlip>
              <a:defRPr/>
            </a:pPr>
            <a:r>
              <a:rPr lang="en-GB" sz="1800" b="1" dirty="0">
                <a:solidFill>
                  <a:srgbClr val="002060"/>
                </a:solidFill>
                <a:ea typeface="Tahoma" panose="020B0604030504040204" pitchFamily="34" charset="0"/>
                <a:cs typeface="+mn-lt"/>
              </a:rPr>
              <a:t>Country</a:t>
            </a:r>
            <a:r>
              <a:rPr lang="en-GB" sz="1800" dirty="0">
                <a:solidFill>
                  <a:srgbClr val="002060"/>
                </a:solidFill>
                <a:ea typeface="Tahoma" panose="020B0604030504040204" pitchFamily="34" charset="0"/>
                <a:cs typeface="+mn-lt"/>
              </a:rPr>
              <a:t>:</a:t>
            </a:r>
            <a:r>
              <a:rPr lang="en-GB" sz="1800" b="1" dirty="0">
                <a:solidFill>
                  <a:srgbClr val="002060"/>
                </a:solidFill>
                <a:ea typeface="Tahoma" panose="020B0604030504040204" pitchFamily="34" charset="0"/>
                <a:cs typeface="+mn-lt"/>
              </a:rPr>
              <a:t> </a:t>
            </a:r>
            <a:r>
              <a:rPr lang="cs-CZ" sz="1800" dirty="0">
                <a:ea typeface="Tahoma" panose="020B0604030504040204" pitchFamily="34" charset="0"/>
                <a:cs typeface="+mn-lt"/>
              </a:rPr>
              <a:t>Czech Republic</a:t>
            </a:r>
            <a:endParaRPr lang="en-GB" sz="1800" dirty="0">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en-GB" sz="1800" b="1" dirty="0">
                <a:solidFill>
                  <a:srgbClr val="002060"/>
                </a:solidFill>
                <a:ea typeface="Tahoma" panose="020B0604030504040204" pitchFamily="34" charset="0"/>
                <a:cs typeface="+mn-lt"/>
              </a:rPr>
              <a:t>Territorial focus</a:t>
            </a:r>
            <a:r>
              <a:rPr lang="en-GB" sz="1800" dirty="0">
                <a:solidFill>
                  <a:srgbClr val="002060"/>
                </a:solidFill>
                <a:ea typeface="Tahoma" panose="020B0604030504040204" pitchFamily="34" charset="0"/>
                <a:cs typeface="+mn-lt"/>
              </a:rPr>
              <a:t>:</a:t>
            </a:r>
            <a:r>
              <a:rPr lang="en-GB" sz="1800" b="1" dirty="0">
                <a:solidFill>
                  <a:srgbClr val="002060"/>
                </a:solidFill>
                <a:ea typeface="Tahoma" panose="020B0604030504040204" pitchFamily="34" charset="0"/>
                <a:cs typeface="+mn-lt"/>
              </a:rPr>
              <a:t> </a:t>
            </a:r>
            <a:r>
              <a:rPr lang="en-GB" sz="1800" dirty="0">
                <a:ea typeface="Tahoma" panose="020B0604030504040204" pitchFamily="34" charset="0"/>
                <a:cs typeface="+mn-lt"/>
                <a:sym typeface="+mn-ea"/>
              </a:rPr>
              <a:t>Pilsen Agglomeration</a:t>
            </a:r>
            <a:r>
              <a:rPr lang="cs-CZ" sz="1800" dirty="0">
                <a:ea typeface="Tahoma" panose="020B0604030504040204" pitchFamily="34" charset="0"/>
                <a:cs typeface="+mn-lt"/>
                <a:sym typeface="+mn-ea"/>
              </a:rPr>
              <a:t> (108 </a:t>
            </a:r>
            <a:r>
              <a:rPr lang="cs-CZ" sz="1800" dirty="0" err="1">
                <a:ea typeface="Tahoma" panose="020B0604030504040204" pitchFamily="34" charset="0"/>
                <a:cs typeface="+mn-lt"/>
                <a:sym typeface="+mn-ea"/>
              </a:rPr>
              <a:t>municipalities</a:t>
            </a:r>
            <a:r>
              <a:rPr lang="cs-CZ" sz="1800" dirty="0">
                <a:ea typeface="Tahoma" panose="020B0604030504040204" pitchFamily="34" charset="0"/>
                <a:cs typeface="+mn-lt"/>
                <a:sym typeface="+mn-ea"/>
              </a:rPr>
              <a:t>)</a:t>
            </a:r>
            <a:endParaRPr lang="en-GB" sz="1800" dirty="0">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en-GB" sz="1800" b="1" dirty="0">
                <a:solidFill>
                  <a:srgbClr val="002060"/>
                </a:solidFill>
                <a:ea typeface="Tahoma" panose="020B0604030504040204" pitchFamily="34" charset="0"/>
                <a:cs typeface="+mn-lt"/>
              </a:rPr>
              <a:t>Targeted population</a:t>
            </a:r>
            <a:r>
              <a:rPr lang="en-GB" sz="1800" dirty="0">
                <a:solidFill>
                  <a:srgbClr val="002060"/>
                </a:solidFill>
                <a:ea typeface="Tahoma" panose="020B0604030504040204" pitchFamily="34" charset="0"/>
                <a:cs typeface="+mn-lt"/>
              </a:rPr>
              <a:t>:</a:t>
            </a:r>
            <a:r>
              <a:rPr lang="cs-CZ" altLang="en-GB" sz="1800" dirty="0">
                <a:solidFill>
                  <a:srgbClr val="002060"/>
                </a:solidFill>
                <a:ea typeface="Tahoma" panose="020B0604030504040204" pitchFamily="34" charset="0"/>
                <a:cs typeface="+mn-lt"/>
              </a:rPr>
              <a:t> </a:t>
            </a:r>
            <a:r>
              <a:rPr lang="cs-CZ" sz="1800" dirty="0">
                <a:ea typeface="Tahoma" panose="020B0604030504040204" pitchFamily="34" charset="0"/>
                <a:cs typeface="+mn-lt"/>
              </a:rPr>
              <a:t>313 900 (2021)</a:t>
            </a:r>
          </a:p>
          <a:p>
            <a:pPr marL="285750" indent="-285750">
              <a:spcBef>
                <a:spcPts val="600"/>
              </a:spcBef>
              <a:spcAft>
                <a:spcPts val="600"/>
              </a:spcAft>
              <a:buClr>
                <a:schemeClr val="accent1"/>
              </a:buClr>
              <a:buSzPct val="80000"/>
              <a:buBlip>
                <a:blip r:embed="rId2"/>
              </a:buBlip>
              <a:defRPr/>
            </a:pPr>
            <a:r>
              <a:rPr lang="en-GB" sz="1800" b="1" dirty="0">
                <a:solidFill>
                  <a:srgbClr val="002060"/>
                </a:solidFill>
                <a:ea typeface="Tahoma" panose="020B0604030504040204" pitchFamily="34" charset="0"/>
                <a:cs typeface="+mn-lt"/>
              </a:rPr>
              <a:t>Funding type</a:t>
            </a:r>
            <a:r>
              <a:rPr lang="en-GB" sz="1800" dirty="0">
                <a:solidFill>
                  <a:srgbClr val="002060"/>
                </a:solidFill>
                <a:ea typeface="Tahoma" panose="020B0604030504040204" pitchFamily="34" charset="0"/>
                <a:cs typeface="+mn-lt"/>
              </a:rPr>
              <a:t>:</a:t>
            </a:r>
            <a:r>
              <a:rPr lang="en-GB" sz="1800" b="1" dirty="0">
                <a:solidFill>
                  <a:srgbClr val="002060"/>
                </a:solidFill>
                <a:ea typeface="Tahoma" panose="020B0604030504040204" pitchFamily="34" charset="0"/>
                <a:cs typeface="+mn-lt"/>
              </a:rPr>
              <a:t> </a:t>
            </a:r>
            <a:r>
              <a:rPr lang="cs-CZ" sz="1800" dirty="0">
                <a:ea typeface="Tahoma" panose="020B0604030504040204" pitchFamily="34" charset="0"/>
                <a:cs typeface="+mn-lt"/>
              </a:rPr>
              <a:t>ERDF:  70,08 million €, ESF+: 16,88 million €, 		  CF: 68 million €</a:t>
            </a:r>
            <a:endParaRPr lang="en-GB" sz="1800" dirty="0">
              <a:ea typeface="Tahoma" panose="020B0604030504040204" pitchFamily="34" charset="0"/>
              <a:cs typeface="+mn-lt"/>
            </a:endParaRPr>
          </a:p>
          <a:p>
            <a:pPr marL="285750" indent="-285750">
              <a:spcBef>
                <a:spcPts val="600"/>
              </a:spcBef>
              <a:buClr>
                <a:schemeClr val="accent1"/>
              </a:buClr>
              <a:buSzPct val="80000"/>
              <a:buBlip>
                <a:blip r:embed="rId2"/>
              </a:buBlip>
              <a:defRPr/>
            </a:pPr>
            <a:r>
              <a:rPr lang="cs-CZ" altLang="en-GB" sz="1800" b="1" dirty="0">
                <a:solidFill>
                  <a:srgbClr val="002060"/>
                </a:solidFill>
                <a:ea typeface="Tahoma" panose="020B0604030504040204" pitchFamily="34" charset="0"/>
                <a:cs typeface="+mn-lt"/>
              </a:rPr>
              <a:t>Amount</a:t>
            </a:r>
            <a:r>
              <a:rPr lang="en-GB" sz="1800" b="1" dirty="0">
                <a:solidFill>
                  <a:srgbClr val="002060"/>
                </a:solidFill>
                <a:ea typeface="Tahoma" panose="020B0604030504040204" pitchFamily="34" charset="0"/>
                <a:cs typeface="+mn-lt"/>
                <a:sym typeface="+mn-ea"/>
              </a:rPr>
              <a:t>: </a:t>
            </a:r>
            <a:r>
              <a:rPr lang="en-GB" sz="1800" dirty="0">
                <a:ea typeface="Tahoma" panose="020B0604030504040204" pitchFamily="34" charset="0"/>
                <a:cs typeface="+mn-lt"/>
                <a:sym typeface="+mn-ea"/>
              </a:rPr>
              <a:t>154,96 million €</a:t>
            </a:r>
            <a:endParaRPr lang="en-GB" sz="1800" b="1" dirty="0">
              <a:solidFill>
                <a:srgbClr val="002060"/>
              </a:solidFill>
              <a:ea typeface="Tahoma" panose="020B0604030504040204" pitchFamily="34" charset="0"/>
              <a:cs typeface="+mn-lt"/>
            </a:endParaRPr>
          </a:p>
          <a:p>
            <a:pPr marL="285750" indent="-285750">
              <a:spcBef>
                <a:spcPts val="600"/>
              </a:spcBef>
              <a:buClr>
                <a:schemeClr val="accent1"/>
              </a:buClr>
              <a:buSzPct val="80000"/>
              <a:buBlip>
                <a:blip r:embed="rId2"/>
              </a:buBlip>
              <a:defRPr/>
            </a:pPr>
            <a:r>
              <a:rPr lang="en-GB" sz="1800" b="1" dirty="0">
                <a:solidFill>
                  <a:srgbClr val="002060"/>
                </a:solidFill>
                <a:ea typeface="Tahoma" panose="020B0604030504040204" pitchFamily="34" charset="0"/>
                <a:cs typeface="+mn-lt"/>
              </a:rPr>
              <a:t>Policy objectives</a:t>
            </a:r>
            <a:r>
              <a:rPr lang="en-GB" sz="1800" dirty="0">
                <a:solidFill>
                  <a:srgbClr val="002060"/>
                </a:solidFill>
                <a:ea typeface="Tahoma" panose="020B0604030504040204" pitchFamily="34" charset="0"/>
                <a:cs typeface="+mn-lt"/>
              </a:rPr>
              <a:t>:</a:t>
            </a:r>
            <a:r>
              <a:rPr lang="hr-HR" sz="1800" dirty="0">
                <a:solidFill>
                  <a:srgbClr val="002060"/>
                </a:solidFill>
                <a:ea typeface="Tahoma" panose="020B0604030504040204" pitchFamily="34" charset="0"/>
                <a:cs typeface="+mn-lt"/>
              </a:rPr>
              <a:t> </a:t>
            </a:r>
          </a:p>
          <a:p>
            <a:pPr marL="457200" lvl="1" indent="0">
              <a:spcBef>
                <a:spcPts val="600"/>
              </a:spcBef>
              <a:buClr>
                <a:schemeClr val="accent1"/>
              </a:buClr>
              <a:buSzPct val="80000"/>
              <a:buNone/>
              <a:defRPr/>
            </a:pPr>
            <a:r>
              <a:rPr lang="en-GB" sz="1540" dirty="0">
                <a:ea typeface="Tahoma" panose="020B0604030504040204" pitchFamily="34" charset="0"/>
                <a:cs typeface="+mn-lt"/>
              </a:rPr>
              <a:t>P.O. 1 Innovation, Education, and Entrepreneurship</a:t>
            </a:r>
          </a:p>
          <a:p>
            <a:pPr marL="457200" lvl="1" indent="0">
              <a:spcBef>
                <a:spcPts val="600"/>
              </a:spcBef>
              <a:buClr>
                <a:schemeClr val="accent1"/>
              </a:buClr>
              <a:buSzPct val="80000"/>
              <a:buNone/>
              <a:defRPr/>
            </a:pPr>
            <a:r>
              <a:rPr lang="en-GB" sz="1540" dirty="0">
                <a:ea typeface="Tahoma" panose="020B0604030504040204" pitchFamily="34" charset="0"/>
                <a:cs typeface="+mn-lt"/>
              </a:rPr>
              <a:t>P.O. 2 Environment</a:t>
            </a:r>
          </a:p>
          <a:p>
            <a:pPr marL="457200" lvl="1" indent="0">
              <a:spcBef>
                <a:spcPts val="600"/>
              </a:spcBef>
              <a:buClr>
                <a:schemeClr val="accent1"/>
              </a:buClr>
              <a:buSzPct val="80000"/>
              <a:buNone/>
              <a:defRPr/>
            </a:pPr>
            <a:r>
              <a:rPr lang="en-GB" sz="1540" dirty="0">
                <a:ea typeface="Tahoma" panose="020B0604030504040204" pitchFamily="34" charset="0"/>
                <a:cs typeface="+mn-lt"/>
              </a:rPr>
              <a:t>P.O. 3 Mobility</a:t>
            </a:r>
          </a:p>
          <a:p>
            <a:pPr marL="457200" lvl="1" indent="0">
              <a:spcBef>
                <a:spcPts val="600"/>
              </a:spcBef>
              <a:buClr>
                <a:schemeClr val="accent1"/>
              </a:buClr>
              <a:buSzPct val="80000"/>
              <a:buNone/>
              <a:defRPr/>
            </a:pPr>
            <a:r>
              <a:rPr lang="en-GB" sz="1540" dirty="0">
                <a:ea typeface="Tahoma" panose="020B0604030504040204" pitchFamily="34" charset="0"/>
                <a:cs typeface="+mn-lt"/>
              </a:rPr>
              <a:t>P.O. 4 Public Amenities</a:t>
            </a:r>
          </a:p>
          <a:p>
            <a:pPr marL="457200" lvl="1" indent="0">
              <a:spcBef>
                <a:spcPts val="600"/>
              </a:spcBef>
              <a:buClr>
                <a:schemeClr val="accent1"/>
              </a:buClr>
              <a:buSzPct val="80000"/>
              <a:buNone/>
              <a:defRPr/>
            </a:pPr>
            <a:r>
              <a:rPr lang="en-GB" sz="1540" dirty="0">
                <a:ea typeface="Tahoma" panose="020B0604030504040204" pitchFamily="34" charset="0"/>
                <a:cs typeface="+mn-lt"/>
              </a:rPr>
              <a:t>P.O. 5 Sustainable Development of Towns and Villages</a:t>
            </a:r>
          </a:p>
          <a:p>
            <a:pPr marL="0" indent="0">
              <a:spcBef>
                <a:spcPts val="600"/>
              </a:spcBef>
              <a:spcAft>
                <a:spcPts val="600"/>
              </a:spcAft>
              <a:buClr>
                <a:schemeClr val="accent1"/>
              </a:buClr>
              <a:buSzPct val="80000"/>
              <a:buNone/>
              <a:defRPr/>
            </a:pPr>
            <a:endParaRPr lang="en-GB" sz="1800" b="1" dirty="0">
              <a:ea typeface="Tahoma" panose="020B0604030504040204" pitchFamily="34" charset="0"/>
              <a:cs typeface="+mn-lt"/>
            </a:endParaRPr>
          </a:p>
          <a:p>
            <a:pPr marL="0" indent="0">
              <a:buClr>
                <a:schemeClr val="accent1"/>
              </a:buClr>
              <a:buNone/>
              <a:defRPr/>
            </a:pPr>
            <a:endParaRPr lang="en-GB" sz="1800" dirty="0">
              <a:solidFill>
                <a:srgbClr val="ED7D31"/>
              </a:solidFill>
              <a:cs typeface="+mn-lt"/>
            </a:endParaRPr>
          </a:p>
        </p:txBody>
      </p:sp>
      <p:pic>
        <p:nvPicPr>
          <p:cNvPr id="13" name="Picture 3">
            <a:extLst>
              <a:ext uri="{FF2B5EF4-FFF2-40B4-BE49-F238E27FC236}">
                <a16:creationId xmlns:a16="http://schemas.microsoft.com/office/drawing/2014/main" id="{5AE25404-F6D0-4460-82CA-72CDD1C25474}"/>
              </a:ext>
            </a:extLst>
          </p:cNvPr>
          <p:cNvPicPr>
            <a:picLocks noChangeAspect="1"/>
          </p:cNvPicPr>
          <p:nvPr/>
        </p:nvPicPr>
        <p:blipFill>
          <a:blip r:embed="rId3"/>
          <a:stretch>
            <a:fillRect/>
          </a:stretch>
        </p:blipFill>
        <p:spPr>
          <a:xfrm>
            <a:off x="8959676" y="709604"/>
            <a:ext cx="2594149" cy="3667088"/>
          </a:xfrm>
          <a:prstGeom prst="rect">
            <a:avLst/>
          </a:prstGeom>
          <a:ln>
            <a:solidFill>
              <a:schemeClr val="accent5"/>
            </a:solidFill>
          </a:ln>
        </p:spPr>
      </p:pic>
    </p:spTree>
    <p:extLst>
      <p:ext uri="{BB962C8B-B14F-4D97-AF65-F5344CB8AC3E}">
        <p14:creationId xmlns:p14="http://schemas.microsoft.com/office/powerpoint/2010/main" val="2005674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440"/>
            <a:ext cx="6640195" cy="1184275"/>
          </a:xfrm>
        </p:spPr>
        <p:txBody>
          <a:bodyPr anchor="ctr"/>
          <a:lstStyle/>
          <a:p>
            <a:r>
              <a:rPr sz="2800" b="1" dirty="0">
                <a:solidFill>
                  <a:schemeClr val="accent2"/>
                </a:solidFill>
                <a:sym typeface="+mn-ea"/>
              </a:rPr>
              <a:t>ITI Pilsen </a:t>
            </a:r>
            <a:r>
              <a:rPr lang="cs-CZ" sz="2800" b="1" dirty="0">
                <a:solidFill>
                  <a:schemeClr val="accent2"/>
                </a:solidFill>
                <a:sym typeface="+mn-ea"/>
              </a:rPr>
              <a:t>a</a:t>
            </a:r>
            <a:r>
              <a:rPr sz="2800" b="1" dirty="0" err="1">
                <a:solidFill>
                  <a:schemeClr val="accent2"/>
                </a:solidFill>
                <a:sym typeface="+mn-ea"/>
              </a:rPr>
              <a:t>gglomeration</a:t>
            </a:r>
            <a:r>
              <a:rPr lang="cs-CZ" sz="2800" b="1" dirty="0">
                <a:solidFill>
                  <a:schemeClr val="accent2"/>
                </a:solidFill>
                <a:sym typeface="+mn-ea"/>
              </a:rPr>
              <a:t> </a:t>
            </a:r>
            <a:r>
              <a:rPr lang="cs-CZ" altLang="en-GB" sz="2800" b="1" dirty="0">
                <a:solidFill>
                  <a:schemeClr val="accent2"/>
                </a:solidFill>
                <a:sym typeface="+mn-ea"/>
              </a:rPr>
              <a:t>s</a:t>
            </a:r>
            <a:r>
              <a:rPr lang="en-GB" sz="2800" b="1" dirty="0">
                <a:solidFill>
                  <a:schemeClr val="accent2"/>
                </a:solidFill>
                <a:sym typeface="+mn-ea"/>
              </a:rPr>
              <a:t>trategy</a:t>
            </a:r>
            <a:endParaRPr lang="en-GB" dirty="0"/>
          </a:p>
        </p:txBody>
      </p:sp>
      <p:sp>
        <p:nvSpPr>
          <p:cNvPr id="5" name="Rectangle 6"/>
          <p:cNvSpPr txBox="1">
            <a:spLocks noChangeArrowheads="1"/>
          </p:cNvSpPr>
          <p:nvPr/>
        </p:nvSpPr>
        <p:spPr>
          <a:xfrm>
            <a:off x="638175" y="1181735"/>
            <a:ext cx="7131050" cy="4927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buClr>
                <a:schemeClr val="accent1"/>
              </a:buClr>
              <a:buSzPct val="80000"/>
              <a:buBlip>
                <a:blip r:embed="rId2"/>
              </a:buBlip>
              <a:defRPr/>
            </a:pPr>
            <a:r>
              <a:rPr lang="cs-CZ" sz="1800" b="1" dirty="0" err="1">
                <a:solidFill>
                  <a:srgbClr val="002060"/>
                </a:solidFill>
                <a:ea typeface="Tahoma" panose="020B0604030504040204" pitchFamily="34" charset="0"/>
                <a:cs typeface="+mn-lt"/>
              </a:rPr>
              <a:t>Overall</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strategy</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was</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approved</a:t>
            </a:r>
            <a:r>
              <a:rPr lang="cs-CZ" sz="1800" b="1" dirty="0">
                <a:solidFill>
                  <a:srgbClr val="002060"/>
                </a:solidFill>
                <a:ea typeface="Tahoma" panose="020B0604030504040204" pitchFamily="34" charset="0"/>
                <a:cs typeface="+mn-lt"/>
              </a:rPr>
              <a:t> </a:t>
            </a:r>
            <a:r>
              <a:rPr lang="cs-CZ" sz="1800" dirty="0">
                <a:solidFill>
                  <a:srgbClr val="002060"/>
                </a:solidFill>
                <a:ea typeface="Tahoma" panose="020B0604030504040204" pitchFamily="34" charset="0"/>
                <a:cs typeface="+mn-lt"/>
              </a:rPr>
              <a:t>by City </a:t>
            </a:r>
            <a:r>
              <a:rPr lang="cs-CZ" sz="1800" dirty="0" err="1">
                <a:solidFill>
                  <a:srgbClr val="002060"/>
                </a:solidFill>
                <a:ea typeface="Tahoma" panose="020B0604030504040204" pitchFamily="34" charset="0"/>
                <a:cs typeface="+mn-lt"/>
              </a:rPr>
              <a:t>Council</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Pilsen</a:t>
            </a:r>
            <a:endParaRPr lang="cs-CZ" sz="1800"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implementation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of</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projects</a:t>
            </a:r>
            <a:r>
              <a:rPr lang="cs-CZ" sz="1800" dirty="0">
                <a:solidFill>
                  <a:srgbClr val="002060"/>
                </a:solidFill>
                <a:ea typeface="Tahoma" panose="020B0604030504040204" pitchFamily="34" charset="0"/>
                <a:cs typeface="+mn-lt"/>
              </a:rPr>
              <a:t> </a:t>
            </a:r>
            <a:r>
              <a:rPr lang="cs-CZ" sz="1800" b="1" dirty="0">
                <a:solidFill>
                  <a:srgbClr val="002060"/>
                </a:solidFill>
                <a:ea typeface="Tahoma" panose="020B0604030504040204" pitchFamily="34" charset="0"/>
                <a:cs typeface="+mn-lt"/>
              </a:rPr>
              <a:t>has </a:t>
            </a:r>
            <a:r>
              <a:rPr lang="cs-CZ" sz="1800" b="1" dirty="0" err="1">
                <a:solidFill>
                  <a:srgbClr val="002060"/>
                </a:solidFill>
                <a:ea typeface="Tahoma" panose="020B0604030504040204" pitchFamily="34" charset="0"/>
                <a:cs typeface="+mn-lt"/>
              </a:rPr>
              <a:t>now</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begun</a:t>
            </a:r>
            <a:endParaRPr lang="cs-CZ" sz="1800" b="1"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funding</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for</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Pilsen</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Agglomeration</a:t>
            </a:r>
            <a:r>
              <a:rPr lang="cs-CZ" sz="1800"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is</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fully</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allocated</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among</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individual</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projects</a:t>
            </a:r>
            <a:endParaRPr lang="cs-CZ" sz="1800" b="1" dirty="0">
              <a:solidFill>
                <a:srgbClr val="002060"/>
              </a:solidFill>
              <a:ea typeface="Tahoma" panose="020B0604030504040204" pitchFamily="34" charset="0"/>
              <a:cs typeface="+mn-lt"/>
            </a:endParaRPr>
          </a:p>
          <a:p>
            <a:pPr marL="285750" indent="-285750">
              <a:spcBef>
                <a:spcPts val="600"/>
              </a:spcBef>
              <a:spcAft>
                <a:spcPts val="600"/>
              </a:spcAft>
              <a:buClr>
                <a:schemeClr val="accent1"/>
              </a:buClr>
              <a:buSzPct val="80000"/>
              <a:buBlip>
                <a:blip r:embed="rId2"/>
              </a:buBlip>
              <a:defRPr/>
            </a:pPr>
            <a:r>
              <a:rPr lang="cs-CZ" sz="1800" b="1" dirty="0" err="1">
                <a:solidFill>
                  <a:srgbClr val="002060"/>
                </a:solidFill>
                <a:ea typeface="Tahoma" panose="020B0604030504040204" pitchFamily="34" charset="0"/>
                <a:cs typeface="+mn-lt"/>
              </a:rPr>
              <a:t>Our</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next</a:t>
            </a:r>
            <a:r>
              <a:rPr lang="cs-CZ" sz="1800" b="1" dirty="0">
                <a:solidFill>
                  <a:srgbClr val="002060"/>
                </a:solidFill>
                <a:ea typeface="Tahoma" panose="020B0604030504040204" pitchFamily="34" charset="0"/>
                <a:cs typeface="+mn-lt"/>
              </a:rPr>
              <a:t> </a:t>
            </a:r>
            <a:r>
              <a:rPr lang="cs-CZ" sz="1800" b="1" dirty="0" err="1">
                <a:solidFill>
                  <a:srgbClr val="002060"/>
                </a:solidFill>
                <a:ea typeface="Tahoma" panose="020B0604030504040204" pitchFamily="34" charset="0"/>
                <a:cs typeface="+mn-lt"/>
              </a:rPr>
              <a:t>steps</a:t>
            </a:r>
            <a:r>
              <a:rPr lang="cs-CZ" sz="1800" dirty="0">
                <a:solidFill>
                  <a:srgbClr val="002060"/>
                </a:solidFill>
                <a:ea typeface="Tahoma" panose="020B0604030504040204" pitchFamily="34" charset="0"/>
                <a:cs typeface="+mn-lt"/>
              </a:rPr>
              <a:t>:</a:t>
            </a:r>
          </a:p>
          <a:p>
            <a:pPr marL="742950" lvl="1" indent="-285750">
              <a:spcBef>
                <a:spcPts val="600"/>
              </a:spcBef>
              <a:spcAft>
                <a:spcPts val="600"/>
              </a:spcAft>
              <a:buClr>
                <a:schemeClr val="accent1"/>
              </a:buClr>
              <a:buSzPct val="80000"/>
              <a:buBlip>
                <a:blip r:embed="rId2"/>
              </a:buBlip>
              <a:defRPr/>
            </a:pPr>
            <a:r>
              <a:rPr lang="cs-CZ" sz="1800" dirty="0">
                <a:solidFill>
                  <a:srgbClr val="002060"/>
                </a:solidFill>
                <a:ea typeface="Tahoma" panose="020B0604030504040204" pitchFamily="34" charset="0"/>
                <a:cs typeface="+mn-lt"/>
              </a:rPr>
              <a:t>To </a:t>
            </a:r>
            <a:r>
              <a:rPr lang="cs-CZ" sz="1800" dirty="0" err="1">
                <a:solidFill>
                  <a:srgbClr val="002060"/>
                </a:solidFill>
                <a:ea typeface="Tahoma" panose="020B0604030504040204" pitchFamily="34" charset="0"/>
                <a:cs typeface="+mn-lt"/>
              </a:rPr>
              <a:t>prepare</a:t>
            </a:r>
            <a:r>
              <a:rPr lang="cs-CZ" sz="1800" dirty="0">
                <a:solidFill>
                  <a:srgbClr val="002060"/>
                </a:solidFill>
                <a:ea typeface="Tahoma" panose="020B0604030504040204" pitchFamily="34" charset="0"/>
                <a:cs typeface="+mn-lt"/>
              </a:rPr>
              <a:t> a </a:t>
            </a:r>
            <a:r>
              <a:rPr lang="cs-CZ" sz="1800" dirty="0" err="1">
                <a:solidFill>
                  <a:srgbClr val="002060"/>
                </a:solidFill>
                <a:ea typeface="Tahoma" panose="020B0604030504040204" pitchFamily="34" charset="0"/>
                <a:cs typeface="+mn-lt"/>
              </a:rPr>
              <a:t>mandatory</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mid</a:t>
            </a:r>
            <a:r>
              <a:rPr lang="cs-CZ" sz="1800" dirty="0">
                <a:solidFill>
                  <a:srgbClr val="002060"/>
                </a:solidFill>
                <a:ea typeface="Tahoma" panose="020B0604030504040204" pitchFamily="34" charset="0"/>
                <a:cs typeface="+mn-lt"/>
              </a:rPr>
              <a:t>-term </a:t>
            </a:r>
            <a:r>
              <a:rPr lang="cs-CZ" sz="1800" dirty="0" err="1">
                <a:solidFill>
                  <a:srgbClr val="002060"/>
                </a:solidFill>
                <a:ea typeface="Tahoma" panose="020B0604030504040204" pitchFamily="34" charset="0"/>
                <a:cs typeface="+mn-lt"/>
              </a:rPr>
              <a:t>evaluation</a:t>
            </a:r>
            <a:endParaRPr lang="cs-CZ" sz="1800" dirty="0">
              <a:solidFill>
                <a:srgbClr val="002060"/>
              </a:solidFill>
              <a:ea typeface="Tahoma" panose="020B0604030504040204" pitchFamily="34" charset="0"/>
              <a:cs typeface="+mn-lt"/>
            </a:endParaRPr>
          </a:p>
          <a:p>
            <a:pPr marL="742950" lvl="1" indent="-285750">
              <a:spcBef>
                <a:spcPts val="600"/>
              </a:spcBef>
              <a:spcAft>
                <a:spcPts val="600"/>
              </a:spcAft>
              <a:buClr>
                <a:schemeClr val="accent1"/>
              </a:buClr>
              <a:buSzPct val="80000"/>
              <a:buBlip>
                <a:blip r:embed="rId2"/>
              </a:buBlip>
              <a:defRPr/>
            </a:pPr>
            <a:r>
              <a:rPr lang="cs-CZ" sz="1800" dirty="0">
                <a:solidFill>
                  <a:srgbClr val="002060"/>
                </a:solidFill>
                <a:ea typeface="Tahoma" panose="020B0604030504040204" pitchFamily="34" charset="0"/>
                <a:cs typeface="+mn-lt"/>
              </a:rPr>
              <a:t>To </a:t>
            </a:r>
            <a:r>
              <a:rPr lang="cs-CZ" sz="1800" dirty="0" err="1">
                <a:solidFill>
                  <a:srgbClr val="002060"/>
                </a:solidFill>
                <a:ea typeface="Tahoma" panose="020B0604030504040204" pitchFamily="34" charset="0"/>
                <a:cs typeface="+mn-lt"/>
              </a:rPr>
              <a:t>consider</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potential</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modification</a:t>
            </a:r>
            <a:r>
              <a:rPr lang="cs-CZ" sz="1800" dirty="0">
                <a:solidFill>
                  <a:srgbClr val="002060"/>
                </a:solidFill>
                <a:ea typeface="Tahoma" panose="020B0604030504040204" pitchFamily="34" charset="0"/>
                <a:cs typeface="+mn-lt"/>
              </a:rPr>
              <a:t> to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conceptual</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aspects</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fo</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the</a:t>
            </a:r>
            <a:r>
              <a:rPr lang="cs-CZ" sz="1800" dirty="0">
                <a:solidFill>
                  <a:srgbClr val="002060"/>
                </a:solidFill>
                <a:ea typeface="Tahoma" panose="020B0604030504040204" pitchFamily="34" charset="0"/>
                <a:cs typeface="+mn-lt"/>
              </a:rPr>
              <a:t> </a:t>
            </a:r>
            <a:r>
              <a:rPr lang="cs-CZ" sz="1800" dirty="0" err="1">
                <a:solidFill>
                  <a:srgbClr val="002060"/>
                </a:solidFill>
                <a:ea typeface="Tahoma" panose="020B0604030504040204" pitchFamily="34" charset="0"/>
                <a:cs typeface="+mn-lt"/>
              </a:rPr>
              <a:t>Strategy</a:t>
            </a:r>
            <a:endParaRPr lang="en-GB" sz="1800" dirty="0">
              <a:ea typeface="Tahoma" panose="020B0604030504040204" pitchFamily="34" charset="0"/>
              <a:cs typeface="+mn-lt"/>
            </a:endParaRPr>
          </a:p>
          <a:p>
            <a:pPr marL="0" indent="0">
              <a:spcBef>
                <a:spcPts val="600"/>
              </a:spcBef>
              <a:spcAft>
                <a:spcPts val="600"/>
              </a:spcAft>
              <a:buClr>
                <a:schemeClr val="accent1"/>
              </a:buClr>
              <a:buSzPct val="80000"/>
              <a:buNone/>
              <a:defRPr/>
            </a:pPr>
            <a:endParaRPr lang="en-GB" sz="1800" b="1" dirty="0">
              <a:ea typeface="Tahoma" panose="020B0604030504040204" pitchFamily="34" charset="0"/>
              <a:cs typeface="+mn-lt"/>
            </a:endParaRPr>
          </a:p>
          <a:p>
            <a:pPr marL="0" indent="0">
              <a:buClr>
                <a:schemeClr val="accent1"/>
              </a:buClr>
              <a:buNone/>
              <a:defRPr/>
            </a:pPr>
            <a:endParaRPr lang="en-GB" sz="1800" dirty="0">
              <a:solidFill>
                <a:srgbClr val="ED7D31"/>
              </a:solidFill>
              <a:cs typeface="+mn-lt"/>
            </a:endParaRPr>
          </a:p>
        </p:txBody>
      </p:sp>
      <p:pic>
        <p:nvPicPr>
          <p:cNvPr id="13" name="Picture 3">
            <a:extLst>
              <a:ext uri="{FF2B5EF4-FFF2-40B4-BE49-F238E27FC236}">
                <a16:creationId xmlns:a16="http://schemas.microsoft.com/office/drawing/2014/main" id="{5AE25404-F6D0-4460-82CA-72CDD1C25474}"/>
              </a:ext>
            </a:extLst>
          </p:cNvPr>
          <p:cNvPicPr>
            <a:picLocks noChangeAspect="1"/>
          </p:cNvPicPr>
          <p:nvPr/>
        </p:nvPicPr>
        <p:blipFill>
          <a:blip r:embed="rId3"/>
          <a:stretch>
            <a:fillRect/>
          </a:stretch>
        </p:blipFill>
        <p:spPr>
          <a:xfrm>
            <a:off x="8959676" y="709604"/>
            <a:ext cx="2594149" cy="3667088"/>
          </a:xfrm>
          <a:prstGeom prst="rect">
            <a:avLst/>
          </a:prstGeom>
          <a:ln>
            <a:solidFill>
              <a:schemeClr val="accent5"/>
            </a:solidFill>
          </a:ln>
        </p:spPr>
      </p:pic>
    </p:spTree>
    <p:extLst>
      <p:ext uri="{BB962C8B-B14F-4D97-AF65-F5344CB8AC3E}">
        <p14:creationId xmlns:p14="http://schemas.microsoft.com/office/powerpoint/2010/main" val="3375234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2238375" y="508001"/>
            <a:ext cx="8429625"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2800" b="1" dirty="0">
                <a:solidFill>
                  <a:schemeClr val="accent2"/>
                </a:solidFill>
                <a:sym typeface="+mn-ea"/>
              </a:rPr>
              <a:t>ITI Pilsen </a:t>
            </a:r>
            <a:r>
              <a:rPr lang="cs-CZ" sz="2800" b="1" dirty="0">
                <a:solidFill>
                  <a:schemeClr val="accent2"/>
                </a:solidFill>
                <a:sym typeface="+mn-ea"/>
              </a:rPr>
              <a:t>a</a:t>
            </a:r>
            <a:r>
              <a:rPr sz="2800" b="1">
                <a:solidFill>
                  <a:schemeClr val="accent2"/>
                </a:solidFill>
                <a:sym typeface="+mn-ea"/>
              </a:rPr>
              <a:t>gglomeration</a:t>
            </a:r>
            <a:r>
              <a:rPr lang="cs-CZ" sz="2800" b="1" dirty="0">
                <a:solidFill>
                  <a:schemeClr val="accent2"/>
                </a:solidFill>
                <a:sym typeface="+mn-ea"/>
              </a:rPr>
              <a:t> </a:t>
            </a:r>
            <a:r>
              <a:rPr lang="cs-CZ" altLang="en-GB" sz="2800" b="1" dirty="0">
                <a:solidFill>
                  <a:schemeClr val="accent2"/>
                </a:solidFill>
                <a:sym typeface="+mn-ea"/>
              </a:rPr>
              <a:t>s</a:t>
            </a:r>
            <a:r>
              <a:rPr lang="en-GB" sz="2800" b="1" dirty="0">
                <a:solidFill>
                  <a:schemeClr val="accent2"/>
                </a:solidFill>
                <a:sym typeface="+mn-ea"/>
              </a:rPr>
              <a:t>trategy</a:t>
            </a:r>
            <a:endParaRPr sz="2800" b="1" dirty="0">
              <a:solidFill>
                <a:schemeClr val="accent2"/>
              </a:solidFill>
            </a:endParaRPr>
          </a:p>
          <a:p>
            <a:r>
              <a:rPr lang="en-GB" sz="2800" b="1" dirty="0">
                <a:solidFill>
                  <a:schemeClr val="accent1"/>
                </a:solidFill>
                <a:latin typeface="Ubuntu" panose="020B0504030602030204" pitchFamily="34" charset="0"/>
              </a:rPr>
              <a:t>The three questions we would like to discuss</a:t>
            </a:r>
            <a:r>
              <a:rPr lang="en-GB" b="1" dirty="0">
                <a:solidFill>
                  <a:schemeClr val="accent1"/>
                </a:solidFill>
                <a:latin typeface="Ubuntu" panose="020B0504030602030204" pitchFamily="34" charset="0"/>
              </a:rPr>
              <a:t>  </a:t>
            </a:r>
          </a:p>
        </p:txBody>
      </p:sp>
      <p:sp>
        <p:nvSpPr>
          <p:cNvPr id="6" name="Rectangle 5"/>
          <p:cNvSpPr/>
          <p:nvPr/>
        </p:nvSpPr>
        <p:spPr>
          <a:xfrm>
            <a:off x="1889795" y="2817723"/>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a:p>
            <a:pPr algn="ctr"/>
            <a:endParaRPr lang="en-GB" dirty="0"/>
          </a:p>
          <a:p>
            <a:pPr algn="ctr"/>
            <a:r>
              <a:rPr lang="en-GB" dirty="0"/>
              <a:t>What key rules and goals should we prioritize for implementing the GreenDeal and SDGs, and how can we effectively support future projects, select preferred sectors for financing, and enhance financial coordination?</a:t>
            </a:r>
          </a:p>
        </p:txBody>
      </p:sp>
      <p:sp>
        <p:nvSpPr>
          <p:cNvPr id="11" name="TextBox 10"/>
          <p:cNvSpPr txBox="1"/>
          <p:nvPr/>
        </p:nvSpPr>
        <p:spPr>
          <a:xfrm>
            <a:off x="1889760" y="2417884"/>
            <a:ext cx="3200332"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1</a:t>
            </a:r>
            <a:endParaRPr lang="en-GB" sz="2000" dirty="0">
              <a:solidFill>
                <a:schemeClr val="accent2"/>
              </a:solidFill>
            </a:endParaRPr>
          </a:p>
        </p:txBody>
      </p:sp>
      <p:sp>
        <p:nvSpPr>
          <p:cNvPr id="13" name="Rectangle 12"/>
          <p:cNvSpPr/>
          <p:nvPr/>
        </p:nvSpPr>
        <p:spPr>
          <a:xfrm>
            <a:off x="5232967" y="2827248"/>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How can we effectively engage the Quintuple Helix, including authorities and citizens, in the implementation of new rules and goals within our strategy?</a:t>
            </a:r>
          </a:p>
        </p:txBody>
      </p:sp>
      <p:sp>
        <p:nvSpPr>
          <p:cNvPr id="14" name="TextBox 13"/>
          <p:cNvSpPr txBox="1"/>
          <p:nvPr/>
        </p:nvSpPr>
        <p:spPr>
          <a:xfrm>
            <a:off x="5232932" y="2417884"/>
            <a:ext cx="3200332"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2</a:t>
            </a:r>
            <a:endParaRPr lang="en-GB" sz="2000" dirty="0">
              <a:solidFill>
                <a:schemeClr val="accent2"/>
              </a:solidFill>
            </a:endParaRPr>
          </a:p>
        </p:txBody>
      </p:sp>
      <p:sp>
        <p:nvSpPr>
          <p:cNvPr id="16" name="Rectangle 15"/>
          <p:cNvSpPr/>
          <p:nvPr/>
        </p:nvSpPr>
        <p:spPr>
          <a:xfrm>
            <a:off x="8588307" y="2798763"/>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How can we enhance and optimize the monitoring process for the GreenDeal and SDGs, covering everything from indicator sets and project proposals to financial rules and the PDCA implementation?</a:t>
            </a:r>
          </a:p>
        </p:txBody>
      </p:sp>
      <p:sp>
        <p:nvSpPr>
          <p:cNvPr id="17" name="TextBox 16"/>
          <p:cNvSpPr txBox="1"/>
          <p:nvPr/>
        </p:nvSpPr>
        <p:spPr>
          <a:xfrm>
            <a:off x="8588272" y="2398924"/>
            <a:ext cx="3194153"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3</a:t>
            </a:r>
            <a:endParaRPr lang="en-GB" sz="2000" dirty="0">
              <a:solidFill>
                <a:schemeClr val="accent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0856-0CB5-8120-8C68-642B1D74E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885E5-6CE9-9065-E935-4C2C894E81B7}"/>
              </a:ext>
            </a:extLst>
          </p:cNvPr>
          <p:cNvSpPr txBox="1">
            <a:spLocks/>
          </p:cNvSpPr>
          <p:nvPr/>
        </p:nvSpPr>
        <p:spPr>
          <a:xfrm>
            <a:off x="-292326" y="3155950"/>
            <a:ext cx="3978954"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Thank you!</a:t>
            </a:r>
          </a:p>
        </p:txBody>
      </p:sp>
      <p:sp>
        <p:nvSpPr>
          <p:cNvPr id="3" name="Title 1">
            <a:extLst>
              <a:ext uri="{FF2B5EF4-FFF2-40B4-BE49-F238E27FC236}">
                <a16:creationId xmlns:a16="http://schemas.microsoft.com/office/drawing/2014/main" id="{B06845C9-8985-B0BF-657A-5CDC705169DA}"/>
              </a:ext>
            </a:extLst>
          </p:cNvPr>
          <p:cNvSpPr txBox="1">
            <a:spLocks/>
          </p:cNvSpPr>
          <p:nvPr/>
        </p:nvSpPr>
        <p:spPr>
          <a:xfrm>
            <a:off x="839789" y="508001"/>
            <a:ext cx="9828212"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Question 3</a:t>
            </a:r>
            <a:endParaRPr lang="en-GB" b="1" dirty="0">
              <a:solidFill>
                <a:schemeClr val="accent1"/>
              </a:solidFill>
              <a:latin typeface="Ubuntu" panose="020B0504030602030204" pitchFamily="34" charset="0"/>
            </a:endParaRPr>
          </a:p>
        </p:txBody>
      </p:sp>
      <p:sp>
        <p:nvSpPr>
          <p:cNvPr id="5" name="TextBox 4">
            <a:extLst>
              <a:ext uri="{FF2B5EF4-FFF2-40B4-BE49-F238E27FC236}">
                <a16:creationId xmlns:a16="http://schemas.microsoft.com/office/drawing/2014/main" id="{F8139A21-927E-5543-5CAF-FE6BFEE32B7D}"/>
              </a:ext>
            </a:extLst>
          </p:cNvPr>
          <p:cNvSpPr txBox="1"/>
          <p:nvPr/>
        </p:nvSpPr>
        <p:spPr>
          <a:xfrm>
            <a:off x="5486400" y="2974661"/>
            <a:ext cx="6081493" cy="2923877"/>
          </a:xfrm>
          <a:prstGeom prst="rect">
            <a:avLst/>
          </a:prstGeom>
          <a:noFill/>
        </p:spPr>
        <p:txBody>
          <a:bodyPr wrap="square">
            <a:spAutoFit/>
          </a:bodyPr>
          <a:lstStyle/>
          <a:p>
            <a:pPr algn="r"/>
            <a:r>
              <a:rPr lang="en-GB" sz="2800" b="1" dirty="0">
                <a:solidFill>
                  <a:schemeClr val="bg1"/>
                </a:solidFill>
                <a:latin typeface="Ubuntu" panose="020B0504030602030204" pitchFamily="34" charset="0"/>
              </a:rPr>
              <a:t>EUI peer review    </a:t>
            </a:r>
          </a:p>
          <a:p>
            <a:pPr algn="r"/>
            <a:r>
              <a:rPr lang="en-GB" sz="2800" b="1" dirty="0">
                <a:solidFill>
                  <a:schemeClr val="bg1"/>
                </a:solidFill>
                <a:latin typeface="Ubuntu" panose="020B0504030602030204" pitchFamily="34" charset="0"/>
              </a:rPr>
              <a:t>Basso Piave, 4-5 December 2024</a:t>
            </a:r>
          </a:p>
          <a:p>
            <a:pPr algn="r"/>
            <a:endParaRPr lang="en-GB" sz="2800" b="1" dirty="0">
              <a:solidFill>
                <a:schemeClr val="bg1"/>
              </a:solidFill>
              <a:latin typeface="Ubuntu" panose="020B0504030602030204" pitchFamily="34" charset="0"/>
            </a:endParaRPr>
          </a:p>
          <a:p>
            <a:pPr algn="r"/>
            <a:r>
              <a:rPr lang="hr-HR" sz="2800" b="1" dirty="0">
                <a:solidFill>
                  <a:schemeClr val="bg1"/>
                </a:solidFill>
                <a:latin typeface="Ubuntu" panose="020B0504030602030204" pitchFamily="34" charset="0"/>
              </a:rPr>
              <a:t>C</a:t>
            </a:r>
            <a:r>
              <a:rPr lang="en-GB" sz="2800" b="1" dirty="0" err="1">
                <a:solidFill>
                  <a:schemeClr val="bg1"/>
                </a:solidFill>
                <a:latin typeface="Ubuntu" panose="020B0504030602030204" pitchFamily="34" charset="0"/>
              </a:rPr>
              <a:t>ity</a:t>
            </a:r>
            <a:r>
              <a:rPr lang="en-GB" sz="2800" b="1" dirty="0">
                <a:solidFill>
                  <a:schemeClr val="bg1"/>
                </a:solidFill>
                <a:latin typeface="Ubuntu" panose="020B0504030602030204" pitchFamily="34" charset="0"/>
              </a:rPr>
              <a:t> </a:t>
            </a:r>
            <a:r>
              <a:rPr lang="hr-HR" sz="2800" b="1" dirty="0">
                <a:solidFill>
                  <a:schemeClr val="bg1"/>
                </a:solidFill>
                <a:latin typeface="Ubuntu" panose="020B0504030602030204" pitchFamily="34" charset="0"/>
              </a:rPr>
              <a:t>of </a:t>
            </a:r>
            <a:r>
              <a:rPr lang="en-GB" sz="2800" b="1" dirty="0">
                <a:solidFill>
                  <a:schemeClr val="bg1"/>
                </a:solidFill>
                <a:latin typeface="Ubuntu" panose="020B0504030602030204" pitchFamily="34" charset="0"/>
              </a:rPr>
              <a:t>Pilsen</a:t>
            </a:r>
          </a:p>
          <a:p>
            <a:pPr algn="r"/>
            <a:endParaRPr lang="en-GB" sz="2400" dirty="0">
              <a:solidFill>
                <a:schemeClr val="bg1"/>
              </a:solidFill>
              <a:latin typeface="Ubuntu" panose="020B0504030602030204" pitchFamily="34" charset="0"/>
            </a:endParaRPr>
          </a:p>
          <a:p>
            <a:pPr algn="r"/>
            <a:r>
              <a:rPr lang="cs-CZ" altLang="hr-HR" sz="2400" dirty="0">
                <a:solidFill>
                  <a:schemeClr val="bg1"/>
                </a:solidFill>
                <a:latin typeface="Ubuntu" panose="020B0504030602030204" pitchFamily="34" charset="0"/>
              </a:rPr>
              <a:t>Šárka Řechková</a:t>
            </a:r>
            <a:r>
              <a:rPr lang="en-GB" altLang="hr-HR" sz="2400" dirty="0">
                <a:solidFill>
                  <a:schemeClr val="bg1"/>
                </a:solidFill>
                <a:latin typeface="Ubuntu" panose="020B0504030602030204" pitchFamily="34" charset="0"/>
              </a:rPr>
              <a:t> and </a:t>
            </a:r>
            <a:r>
              <a:rPr lang="cs-CZ" altLang="hr-HR" sz="2400" dirty="0">
                <a:solidFill>
                  <a:schemeClr val="bg1"/>
                </a:solidFill>
                <a:latin typeface="Ubuntu" panose="020B0504030602030204" pitchFamily="34" charset="0"/>
              </a:rPr>
              <a:t>Martin Babuška</a:t>
            </a:r>
          </a:p>
          <a:p>
            <a:pPr algn="r"/>
            <a:r>
              <a:rPr lang="hr-HR" sz="2400" i="1" dirty="0">
                <a:solidFill>
                  <a:schemeClr val="bg1"/>
                </a:solidFill>
                <a:latin typeface="Ubuntu" panose="020B0504030602030204" pitchFamily="34" charset="0"/>
              </a:rPr>
              <a:t>rechkova@plzen.eu</a:t>
            </a:r>
            <a:r>
              <a:rPr lang="en-GB" sz="2400" dirty="0">
                <a:solidFill>
                  <a:schemeClr val="bg1"/>
                </a:solidFill>
                <a:latin typeface="Ubuntu" panose="020B0504030602030204" pitchFamily="34" charset="0"/>
              </a:rPr>
              <a:t> </a:t>
            </a:r>
            <a:endParaRPr lang="en-GB" sz="2400" dirty="0"/>
          </a:p>
        </p:txBody>
      </p:sp>
      <p:pic>
        <p:nvPicPr>
          <p:cNvPr id="7" name="Picture 6">
            <a:extLst>
              <a:ext uri="{FF2B5EF4-FFF2-40B4-BE49-F238E27FC236}">
                <a16:creationId xmlns:a16="http://schemas.microsoft.com/office/drawing/2014/main" id="{0ADFC9FE-DB71-293D-BECA-2B6F1BB2CF3A}"/>
              </a:ext>
            </a:extLst>
          </p:cNvPr>
          <p:cNvPicPr>
            <a:picLocks noChangeAspect="1"/>
          </p:cNvPicPr>
          <p:nvPr/>
        </p:nvPicPr>
        <p:blipFill>
          <a:blip r:embed="rId2"/>
          <a:stretch>
            <a:fillRect/>
          </a:stretch>
        </p:blipFill>
        <p:spPr>
          <a:xfrm>
            <a:off x="5629310" y="259080"/>
            <a:ext cx="6390605" cy="876300"/>
          </a:xfrm>
          <a:prstGeom prst="rect">
            <a:avLst/>
          </a:prstGeom>
        </p:spPr>
      </p:pic>
    </p:spTree>
    <p:extLst>
      <p:ext uri="{BB962C8B-B14F-4D97-AF65-F5344CB8AC3E}">
        <p14:creationId xmlns:p14="http://schemas.microsoft.com/office/powerpoint/2010/main" val="3679570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84A00-221C-EE6E-F66B-66FE5B58BEBE}"/>
              </a:ext>
            </a:extLst>
          </p:cNvPr>
          <p:cNvSpPr txBox="1"/>
          <p:nvPr/>
        </p:nvSpPr>
        <p:spPr>
          <a:xfrm flipH="1">
            <a:off x="4171307" y="2828835"/>
            <a:ext cx="4263774" cy="769441"/>
          </a:xfrm>
          <a:prstGeom prst="rect">
            <a:avLst/>
          </a:prstGeom>
          <a:noFill/>
        </p:spPr>
        <p:txBody>
          <a:bodyPr wrap="square" rtlCol="0">
            <a:spAutoFit/>
          </a:bodyPr>
          <a:lstStyle/>
          <a:p>
            <a:pPr algn="ctr"/>
            <a:r>
              <a:rPr lang="en-GB" sz="4400" b="1" dirty="0">
                <a:solidFill>
                  <a:schemeClr val="bg1"/>
                </a:solidFill>
                <a:latin typeface="Ubuntu" panose="020B0504030602030204" pitchFamily="34" charset="0"/>
              </a:rPr>
              <a:t>Basso Piave</a:t>
            </a:r>
          </a:p>
        </p:txBody>
      </p:sp>
    </p:spTree>
    <p:extLst>
      <p:ext uri="{BB962C8B-B14F-4D97-AF65-F5344CB8AC3E}">
        <p14:creationId xmlns:p14="http://schemas.microsoft.com/office/powerpoint/2010/main" val="2932038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D67ACE-560A-1183-7F9E-7E92C60FB94C}"/>
              </a:ext>
            </a:extLst>
          </p:cNvPr>
          <p:cNvSpPr/>
          <p:nvPr/>
        </p:nvSpPr>
        <p:spPr>
          <a:xfrm>
            <a:off x="7969920" y="0"/>
            <a:ext cx="42220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8503315-AD4D-1D0E-FA69-B4D0A67D0258}"/>
              </a:ext>
            </a:extLst>
          </p:cNvPr>
          <p:cNvSpPr>
            <a:spLocks noGrp="1"/>
          </p:cNvSpPr>
          <p:nvPr>
            <p:ph type="title"/>
          </p:nvPr>
        </p:nvSpPr>
        <p:spPr>
          <a:xfrm>
            <a:off x="838200" y="218233"/>
            <a:ext cx="10515600" cy="1184014"/>
          </a:xfrm>
        </p:spPr>
        <p:txBody>
          <a:bodyPr anchor="ctr"/>
          <a:lstStyle/>
          <a:p>
            <a:r>
              <a:rPr lang="en-GB" sz="2800" b="1" dirty="0">
                <a:solidFill>
                  <a:schemeClr val="accent2"/>
                </a:solidFill>
                <a:latin typeface="Ubuntu" panose="020B0504030602030204" pitchFamily="34" charset="0"/>
              </a:rPr>
              <a:t>Strategy</a:t>
            </a:r>
            <a:r>
              <a:rPr lang="en-GB" dirty="0">
                <a:latin typeface="Ubuntu" panose="020B0504030602030204" pitchFamily="34" charset="0"/>
              </a:rPr>
              <a:t> </a:t>
            </a:r>
            <a:r>
              <a:rPr lang="en-GB" sz="2800" b="1" dirty="0">
                <a:solidFill>
                  <a:schemeClr val="accent2"/>
                </a:solidFill>
                <a:latin typeface="Ubuntu" panose="020B0504030602030204" pitchFamily="34" charset="0"/>
              </a:rPr>
              <a:t>of</a:t>
            </a:r>
            <a:r>
              <a:rPr lang="hr-HR" sz="2800" b="1" dirty="0">
                <a:solidFill>
                  <a:schemeClr val="accent2"/>
                </a:solidFill>
                <a:latin typeface="Ubuntu" panose="020B0504030602030204" pitchFamily="34" charset="0"/>
              </a:rPr>
              <a:t> the City of </a:t>
            </a:r>
            <a:r>
              <a:rPr lang="en-GB" sz="2800" b="1" dirty="0">
                <a:solidFill>
                  <a:schemeClr val="accent2"/>
                </a:solidFill>
                <a:latin typeface="Ubuntu" panose="020B0504030602030204" pitchFamily="34" charset="0"/>
              </a:rPr>
              <a:t>Piave</a:t>
            </a:r>
            <a:endParaRPr lang="en-GB" dirty="0">
              <a:latin typeface="Ubuntu" panose="020B0504030602030204" pitchFamily="34" charset="0"/>
            </a:endParaRPr>
          </a:p>
        </p:txBody>
      </p:sp>
      <p:sp>
        <p:nvSpPr>
          <p:cNvPr id="5" name="Rectangle 6">
            <a:extLst>
              <a:ext uri="{FF2B5EF4-FFF2-40B4-BE49-F238E27FC236}">
                <a16:creationId xmlns:a16="http://schemas.microsoft.com/office/drawing/2014/main" id="{15EC0292-211C-BD3D-8DDF-4A6BAE51361E}"/>
              </a:ext>
            </a:extLst>
          </p:cNvPr>
          <p:cNvSpPr txBox="1">
            <a:spLocks noChangeArrowheads="1"/>
          </p:cNvSpPr>
          <p:nvPr/>
        </p:nvSpPr>
        <p:spPr>
          <a:xfrm>
            <a:off x="638432" y="1230061"/>
            <a:ext cx="6840809" cy="52427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Title of the strategy</a:t>
            </a:r>
            <a:r>
              <a:rPr lang="en-GB" sz="2000" dirty="0">
                <a:latin typeface="Ubuntu Light" panose="020B0304030602030204" pitchFamily="34" charset="0"/>
                <a:ea typeface="Tahoma" panose="020B0604030504040204" pitchFamily="34" charset="0"/>
                <a:cs typeface="Tahoma" panose="020B0604030504040204" pitchFamily="34" charset="0"/>
              </a:rPr>
              <a:t>: </a:t>
            </a:r>
            <a:r>
              <a:rPr lang="en-US" sz="2000" dirty="0">
                <a:latin typeface="Ubuntu Light" panose="020B0304030602030204" pitchFamily="34" charset="0"/>
                <a:ea typeface="Tahoma" panose="020B0604030504040204" pitchFamily="34" charset="0"/>
                <a:cs typeface="Tahoma" panose="020B0604030504040204" pitchFamily="34" charset="0"/>
              </a:rPr>
              <a:t>Sustainable Urban Development Integrated Strategy – Urban Lower Piave</a:t>
            </a:r>
            <a:endParaRPr lang="en-GB" sz="2000" dirty="0">
              <a:latin typeface="Ubuntu Light" panose="020B0304030602030204" pitchFamily="34" charset="0"/>
              <a:ea typeface="Tahoma" panose="020B0604030504040204" pitchFamily="34" charset="0"/>
              <a:cs typeface="Tahoma" panose="020B0604030504040204" pitchFamily="34" charset="0"/>
            </a:endParaRP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Country</a:t>
            </a:r>
            <a:r>
              <a:rPr lang="en-GB" sz="20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en-GB" sz="2000" dirty="0">
                <a:latin typeface="Ubuntu Light" panose="020B0304030602030204" pitchFamily="34" charset="0"/>
                <a:ea typeface="Tahoma" panose="020B0604030504040204" pitchFamily="34" charset="0"/>
                <a:cs typeface="Tahoma" panose="020B0604030504040204" pitchFamily="34" charset="0"/>
              </a:rPr>
              <a:t>Italy</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Territorial focus</a:t>
            </a:r>
            <a:r>
              <a:rPr lang="en-GB" sz="20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en-GB" sz="2000" dirty="0">
                <a:latin typeface="Ubuntu Light" panose="020B0304030602030204" pitchFamily="34" charset="0"/>
                <a:ea typeface="Tahoma" panose="020B0604030504040204" pitchFamily="34" charset="0"/>
                <a:cs typeface="Tahoma" panose="020B0604030504040204" pitchFamily="34" charset="0"/>
              </a:rPr>
              <a:t>Functional Urban Area </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Targeted population</a:t>
            </a:r>
            <a:r>
              <a:rPr lang="en-GB" sz="20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en-GB" sz="2000" dirty="0">
                <a:latin typeface="Ubuntu Light" panose="020B0304030602030204" pitchFamily="34" charset="0"/>
                <a:ea typeface="Tahoma" panose="020B0604030504040204" pitchFamily="34" charset="0"/>
                <a:cs typeface="Tahoma" panose="020B0604030504040204" pitchFamily="34" charset="0"/>
              </a:rPr>
              <a:t>141.396</a:t>
            </a:r>
            <a:endParaRPr lang="hr-HR" sz="2000" dirty="0">
              <a:latin typeface="Ubuntu Light" panose="020B0304030602030204" pitchFamily="34" charset="0"/>
              <a:ea typeface="Tahoma" panose="020B0604030504040204" pitchFamily="34" charset="0"/>
              <a:cs typeface="Tahoma" panose="020B0604030504040204" pitchFamily="34" charset="0"/>
            </a:endParaRP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Funding type</a:t>
            </a:r>
            <a:r>
              <a:rPr lang="en-GB" sz="20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en-GB" sz="2000" dirty="0">
                <a:latin typeface="Ubuntu Light" panose="020B0304030602030204" pitchFamily="34" charset="0"/>
                <a:ea typeface="Tahoma" panose="020B0604030504040204" pitchFamily="34" charset="0"/>
                <a:cs typeface="Tahoma" panose="020B0604030504040204" pitchFamily="34" charset="0"/>
              </a:rPr>
              <a:t>ITI</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Amount: </a:t>
            </a:r>
            <a:r>
              <a:rPr lang="en-GB" sz="2000" dirty="0">
                <a:latin typeface="Ubuntu Light" panose="020B0304030602030204" pitchFamily="34" charset="0"/>
                <a:ea typeface="Tahoma" panose="020B0604030504040204" pitchFamily="34" charset="0"/>
                <a:cs typeface="Tahoma" panose="020B0604030504040204" pitchFamily="34" charset="0"/>
              </a:rPr>
              <a:t>16,435,868.71 €</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Policy objectives</a:t>
            </a:r>
            <a:r>
              <a:rPr lang="en-GB" sz="20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hr-HR" sz="2000"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endParaRPr lang="it-IT" sz="2000" dirty="0">
              <a:solidFill>
                <a:srgbClr val="002060"/>
              </a:solidFill>
              <a:latin typeface="Ubuntu Light" panose="020B0304030602030204" pitchFamily="34" charset="0"/>
              <a:ea typeface="Tahoma" panose="020B0604030504040204" pitchFamily="34" charset="0"/>
              <a:cs typeface="Tahoma" panose="020B0604030504040204" pitchFamily="34" charset="0"/>
            </a:endParaRPr>
          </a:p>
          <a:p>
            <a:pPr marL="623888" indent="-285750">
              <a:spcBef>
                <a:spcPts val="0"/>
              </a:spcBef>
              <a:spcAft>
                <a:spcPts val="600"/>
              </a:spcAft>
              <a:buClr>
                <a:schemeClr val="accent1"/>
              </a:buClr>
              <a:buSzPct val="80000"/>
              <a:buBlip>
                <a:blip r:embed="rId2"/>
              </a:buBlip>
              <a:defRPr/>
            </a:pPr>
            <a:r>
              <a:rPr lang="hr-HR" sz="1600" dirty="0">
                <a:latin typeface="Ubuntu Light" panose="020B0304030602030204" pitchFamily="34" charset="0"/>
                <a:ea typeface="Tahoma" panose="020B0604030504040204" pitchFamily="34" charset="0"/>
                <a:cs typeface="Tahoma" panose="020B0604030504040204" pitchFamily="34" charset="0"/>
              </a:rPr>
              <a:t>P.O. 1 (1.2, 1.3, 2.8)</a:t>
            </a:r>
          </a:p>
          <a:p>
            <a:pPr marL="623888" indent="-285750">
              <a:spcBef>
                <a:spcPts val="0"/>
              </a:spcBef>
              <a:spcAft>
                <a:spcPts val="600"/>
              </a:spcAft>
              <a:buClr>
                <a:schemeClr val="accent1"/>
              </a:buClr>
              <a:buSzPct val="80000"/>
              <a:buBlip>
                <a:blip r:embed="rId2"/>
              </a:buBlip>
              <a:defRPr/>
            </a:pPr>
            <a:r>
              <a:rPr lang="hr-HR" sz="1600" dirty="0">
                <a:latin typeface="Ubuntu Light" panose="020B0304030602030204" pitchFamily="34" charset="0"/>
                <a:ea typeface="Tahoma" panose="020B0604030504040204" pitchFamily="34" charset="0"/>
                <a:cs typeface="Tahoma" panose="020B0604030504040204" pitchFamily="34" charset="0"/>
              </a:rPr>
              <a:t>P.O. 2 (2.7, 2.8)</a:t>
            </a:r>
          </a:p>
          <a:p>
            <a:pPr marL="623888" indent="-285750">
              <a:spcBef>
                <a:spcPts val="0"/>
              </a:spcBef>
              <a:spcAft>
                <a:spcPts val="600"/>
              </a:spcAft>
              <a:buClr>
                <a:schemeClr val="accent1"/>
              </a:buClr>
              <a:buSzPct val="80000"/>
              <a:buBlip>
                <a:blip r:embed="rId2"/>
              </a:buBlip>
              <a:defRPr/>
            </a:pPr>
            <a:r>
              <a:rPr lang="hr-HR" sz="1600" dirty="0">
                <a:latin typeface="Ubuntu Light" panose="020B0304030602030204" pitchFamily="34" charset="0"/>
                <a:ea typeface="Tahoma" panose="020B0604030504040204" pitchFamily="34" charset="0"/>
                <a:cs typeface="Tahoma" panose="020B0604030504040204" pitchFamily="34" charset="0"/>
              </a:rPr>
              <a:t>P.O. 3 (2.8)</a:t>
            </a:r>
          </a:p>
          <a:p>
            <a:pPr marL="623888" indent="-285750">
              <a:spcBef>
                <a:spcPts val="0"/>
              </a:spcBef>
              <a:spcAft>
                <a:spcPts val="600"/>
              </a:spcAft>
              <a:buClr>
                <a:schemeClr val="accent1"/>
              </a:buClr>
              <a:buSzPct val="80000"/>
              <a:buBlip>
                <a:blip r:embed="rId2"/>
              </a:buBlip>
              <a:defRPr/>
            </a:pPr>
            <a:r>
              <a:rPr lang="hr-HR" sz="1600" dirty="0">
                <a:latin typeface="Ubuntu Light" panose="020B0304030602030204" pitchFamily="34" charset="0"/>
                <a:ea typeface="Tahoma" panose="020B0604030504040204" pitchFamily="34" charset="0"/>
                <a:cs typeface="Tahoma" panose="020B0604030504040204" pitchFamily="34" charset="0"/>
              </a:rPr>
              <a:t>P.O. 4 (4.3)</a:t>
            </a:r>
          </a:p>
          <a:p>
            <a:pPr marL="623888" indent="-285750">
              <a:spcBef>
                <a:spcPts val="0"/>
              </a:spcBef>
              <a:spcAft>
                <a:spcPts val="600"/>
              </a:spcAft>
              <a:buClr>
                <a:schemeClr val="accent1"/>
              </a:buClr>
              <a:buSzPct val="80000"/>
              <a:buBlip>
                <a:blip r:embed="rId2"/>
              </a:buBlip>
              <a:defRPr/>
            </a:pPr>
            <a:r>
              <a:rPr lang="hr-HR" sz="1600" dirty="0">
                <a:latin typeface="Ubuntu Light" panose="020B0304030602030204" pitchFamily="34" charset="0"/>
                <a:ea typeface="Tahoma" panose="020B0604030504040204" pitchFamily="34" charset="0"/>
                <a:cs typeface="Tahoma" panose="020B0604030504040204" pitchFamily="34" charset="0"/>
              </a:rPr>
              <a:t>P.O. 5 (1.3, 5.1)</a:t>
            </a:r>
          </a:p>
          <a:p>
            <a:pPr marL="0" indent="0">
              <a:spcBef>
                <a:spcPts val="600"/>
              </a:spcBef>
              <a:spcAft>
                <a:spcPts val="600"/>
              </a:spcAft>
              <a:buClr>
                <a:schemeClr val="accent1"/>
              </a:buClr>
              <a:buSzPct val="80000"/>
              <a:buNone/>
              <a:defRPr/>
            </a:pPr>
            <a:endParaRPr lang="en-GB" sz="2000" b="1" dirty="0">
              <a:latin typeface="Ubuntu" panose="020B0504030602030204" pitchFamily="34" charset="0"/>
              <a:ea typeface="Tahoma" panose="020B0604030504040204" pitchFamily="34" charset="0"/>
              <a:cs typeface="Tahoma" panose="020B0604030504040204" pitchFamily="34" charset="0"/>
            </a:endParaRPr>
          </a:p>
          <a:p>
            <a:pPr marL="0" indent="0">
              <a:buClr>
                <a:schemeClr val="accent1"/>
              </a:buClr>
              <a:buNone/>
              <a:defRPr/>
            </a:pPr>
            <a:endParaRPr lang="en-GB" sz="2000" dirty="0">
              <a:solidFill>
                <a:srgbClr val="ED7D31"/>
              </a:solidFill>
              <a:latin typeface="Ubuntu" panose="020B0504030602030204" pitchFamily="34" charset="0"/>
            </a:endParaRPr>
          </a:p>
        </p:txBody>
      </p:sp>
      <p:sp>
        <p:nvSpPr>
          <p:cNvPr id="11" name="TextBox 10">
            <a:extLst>
              <a:ext uri="{FF2B5EF4-FFF2-40B4-BE49-F238E27FC236}">
                <a16:creationId xmlns:a16="http://schemas.microsoft.com/office/drawing/2014/main" id="{E20A8484-6F58-D3AE-0817-F84F16A042B2}"/>
              </a:ext>
            </a:extLst>
          </p:cNvPr>
          <p:cNvSpPr txBox="1"/>
          <p:nvPr/>
        </p:nvSpPr>
        <p:spPr>
          <a:xfrm>
            <a:off x="8477249" y="425312"/>
            <a:ext cx="1733167" cy="369332"/>
          </a:xfrm>
          <a:prstGeom prst="rect">
            <a:avLst/>
          </a:prstGeom>
          <a:noFill/>
        </p:spPr>
        <p:txBody>
          <a:bodyPr wrap="none" rtlCol="0">
            <a:spAutoFit/>
          </a:bodyPr>
          <a:lstStyle/>
          <a:p>
            <a:r>
              <a:rPr lang="en-GB" b="1" dirty="0">
                <a:solidFill>
                  <a:schemeClr val="bg1"/>
                </a:solidFill>
              </a:rPr>
              <a:t>National map</a:t>
            </a:r>
          </a:p>
        </p:txBody>
      </p:sp>
      <p:sp>
        <p:nvSpPr>
          <p:cNvPr id="12" name="TextBox 11">
            <a:extLst>
              <a:ext uri="{FF2B5EF4-FFF2-40B4-BE49-F238E27FC236}">
                <a16:creationId xmlns:a16="http://schemas.microsoft.com/office/drawing/2014/main" id="{7ED64AB7-4D76-1778-A9D4-8C3107FD9ECB}"/>
              </a:ext>
            </a:extLst>
          </p:cNvPr>
          <p:cNvSpPr txBox="1"/>
          <p:nvPr/>
        </p:nvSpPr>
        <p:spPr>
          <a:xfrm>
            <a:off x="8462822" y="3482118"/>
            <a:ext cx="1747594" cy="369332"/>
          </a:xfrm>
          <a:prstGeom prst="rect">
            <a:avLst/>
          </a:prstGeom>
          <a:noFill/>
        </p:spPr>
        <p:txBody>
          <a:bodyPr wrap="none" rtlCol="0">
            <a:spAutoFit/>
          </a:bodyPr>
          <a:lstStyle/>
          <a:p>
            <a:r>
              <a:rPr lang="en-GB" b="1" dirty="0">
                <a:solidFill>
                  <a:schemeClr val="bg1"/>
                </a:solidFill>
              </a:rPr>
              <a:t>Strategy map</a:t>
            </a:r>
          </a:p>
        </p:txBody>
      </p:sp>
      <p:pic>
        <p:nvPicPr>
          <p:cNvPr id="1026" name="Picture 2">
            <a:extLst>
              <a:ext uri="{FF2B5EF4-FFF2-40B4-BE49-F238E27FC236}">
                <a16:creationId xmlns:a16="http://schemas.microsoft.com/office/drawing/2014/main" id="{532F82E1-B95B-4583-9795-427C5EFEE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6043" y="876300"/>
            <a:ext cx="24288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7E87C79-DD5D-4A71-B431-5B4C2D319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827"/>
          <a:stretch>
            <a:fillRect/>
          </a:stretch>
        </p:blipFill>
        <p:spPr bwMode="auto">
          <a:xfrm>
            <a:off x="8546043" y="3904568"/>
            <a:ext cx="3249717" cy="21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02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202D89-C377-29ED-793A-7E9C2B9BACA8}"/>
              </a:ext>
            </a:extLst>
          </p:cNvPr>
          <p:cNvSpPr txBox="1">
            <a:spLocks/>
          </p:cNvSpPr>
          <p:nvPr/>
        </p:nvSpPr>
        <p:spPr>
          <a:xfrm>
            <a:off x="838200" y="365126"/>
            <a:ext cx="10515600" cy="118401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Strategy</a:t>
            </a:r>
            <a:r>
              <a:rPr lang="en-GB" dirty="0">
                <a:latin typeface="Ubuntu" panose="020B0504030602030204" pitchFamily="34" charset="0"/>
              </a:rPr>
              <a:t> </a:t>
            </a:r>
            <a:r>
              <a:rPr lang="en-GB" sz="2800" b="1" dirty="0">
                <a:solidFill>
                  <a:schemeClr val="accent2"/>
                </a:solidFill>
                <a:latin typeface="Ubuntu" panose="020B0504030602030204" pitchFamily="34" charset="0"/>
              </a:rPr>
              <a:t>of</a:t>
            </a:r>
            <a:r>
              <a:rPr lang="hr-HR" sz="2800" b="1" dirty="0">
                <a:solidFill>
                  <a:schemeClr val="accent2"/>
                </a:solidFill>
                <a:latin typeface="Ubuntu" panose="020B0504030602030204" pitchFamily="34" charset="0"/>
              </a:rPr>
              <a:t> the City </a:t>
            </a:r>
            <a:r>
              <a:rPr lang="en-GB" sz="2800" b="1" dirty="0">
                <a:solidFill>
                  <a:schemeClr val="accent2"/>
                </a:solidFill>
                <a:latin typeface="Ubuntu" panose="020B0504030602030204" pitchFamily="34" charset="0"/>
              </a:rPr>
              <a:t>”Piave”</a:t>
            </a:r>
            <a:endParaRPr lang="en-GB" dirty="0">
              <a:latin typeface="Ubuntu" panose="020B0504030602030204" pitchFamily="34" charset="0"/>
            </a:endParaRPr>
          </a:p>
        </p:txBody>
      </p:sp>
      <p:sp>
        <p:nvSpPr>
          <p:cNvPr id="9" name="Rectangle 6">
            <a:extLst>
              <a:ext uri="{FF2B5EF4-FFF2-40B4-BE49-F238E27FC236}">
                <a16:creationId xmlns:a16="http://schemas.microsoft.com/office/drawing/2014/main" id="{A896D7B1-6732-7D1C-8284-DE4F93C67150}"/>
              </a:ext>
            </a:extLst>
          </p:cNvPr>
          <p:cNvSpPr txBox="1">
            <a:spLocks noChangeArrowheads="1"/>
          </p:cNvSpPr>
          <p:nvPr/>
        </p:nvSpPr>
        <p:spPr>
          <a:xfrm>
            <a:off x="652859" y="1621185"/>
            <a:ext cx="7271941" cy="4945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Territorial delivery mechanism</a:t>
            </a:r>
            <a:r>
              <a:rPr lang="en-GB" sz="2000" dirty="0">
                <a:latin typeface="Ubuntu Light" panose="020B0304030602030204" pitchFamily="34" charset="0"/>
                <a:ea typeface="Tahoma" panose="020B0604030504040204" pitchFamily="34" charset="0"/>
                <a:cs typeface="Tahoma" panose="020B0604030504040204" pitchFamily="34" charset="0"/>
              </a:rPr>
              <a:t>: ITI </a:t>
            </a: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Main theme of the strategy</a:t>
            </a:r>
            <a:r>
              <a:rPr lang="en-GB" sz="2000" dirty="0">
                <a:solidFill>
                  <a:srgbClr val="002060"/>
                </a:solidFill>
                <a:latin typeface="Ubuntu Light" panose="020B0304030602030204" pitchFamily="34" charset="0"/>
                <a:ea typeface="Tahoma" panose="020B0604030504040204" pitchFamily="34" charset="0"/>
                <a:cs typeface="Tahoma" panose="020B0604030504040204" pitchFamily="34" charset="0"/>
              </a:rPr>
              <a:t>:</a:t>
            </a: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 </a:t>
            </a:r>
            <a:r>
              <a:rPr lang="en-GB" sz="2000" dirty="0">
                <a:latin typeface="Ubuntu Light" panose="020B0304030602030204" pitchFamily="34" charset="0"/>
                <a:ea typeface="Tahoma" panose="020B0604030504040204" pitchFamily="34" charset="0"/>
                <a:cs typeface="Tahoma" panose="020B0604030504040204" pitchFamily="34" charset="0"/>
              </a:rPr>
              <a:t>territorial cooperation, greener and more sustainable mobility</a:t>
            </a:r>
            <a:endParaRPr lang="en-US" sz="2000" dirty="0">
              <a:latin typeface="Ubuntu Light" panose="020B0304030602030204" pitchFamily="34" charset="0"/>
              <a:ea typeface="Tahoma" panose="020B0604030504040204" pitchFamily="34" charset="0"/>
              <a:cs typeface="Tahoma" panose="020B0604030504040204" pitchFamily="34" charset="0"/>
            </a:endParaRPr>
          </a:p>
          <a:p>
            <a:pPr marL="285750" indent="-285750">
              <a:spcBef>
                <a:spcPts val="600"/>
              </a:spcBef>
              <a:spcAft>
                <a:spcPts val="600"/>
              </a:spcAft>
              <a:buClr>
                <a:schemeClr val="accent1"/>
              </a:buClr>
              <a:buSzPct val="80000"/>
              <a:buBlip>
                <a:blip r:embed="rId2"/>
              </a:buBlip>
              <a:defRPr/>
            </a:pPr>
            <a:r>
              <a:rPr lang="en-GB" sz="2000" b="1" dirty="0">
                <a:solidFill>
                  <a:srgbClr val="002060"/>
                </a:solidFill>
                <a:latin typeface="Ubuntu Light" panose="020B0304030602030204" pitchFamily="34" charset="0"/>
                <a:ea typeface="Tahoma" panose="020B0604030504040204" pitchFamily="34" charset="0"/>
                <a:cs typeface="Tahoma" panose="020B0604030504040204" pitchFamily="34" charset="0"/>
              </a:rPr>
              <a:t>Strategic context</a:t>
            </a:r>
            <a:r>
              <a:rPr lang="en-GB" sz="2000" dirty="0">
                <a:latin typeface="Ubuntu Light" panose="020B0304030602030204" pitchFamily="34" charset="0"/>
                <a:ea typeface="Tahoma" panose="020B0604030504040204" pitchFamily="34" charset="0"/>
                <a:cs typeface="Tahoma" panose="020B0604030504040204" pitchFamily="34" charset="0"/>
              </a:rPr>
              <a:t>: territory marked by alternate urban and rural landscape with strong urban polarities (internal and external – such as the city of Venice) and influence by the seasonality of touristic phenomena that interest part of the area during the summer months, affecting the local services and the economy. The fragmented institutional landscape seeks to invest in actions that improve the links between the several municipalities that constitutes the UA and provide new or improved services that benefit the most vulnerable groups within the local population.</a:t>
            </a:r>
            <a:endParaRPr lang="en-GB" sz="2000" b="1" dirty="0">
              <a:latin typeface="Ubuntu Light" panose="020B0304030602030204" pitchFamily="34" charset="0"/>
              <a:ea typeface="Tahoma" panose="020B0604030504040204" pitchFamily="34" charset="0"/>
              <a:cs typeface="Tahoma" panose="020B0604030504040204" pitchFamily="34" charset="0"/>
            </a:endParaRPr>
          </a:p>
        </p:txBody>
      </p:sp>
      <p:pic>
        <p:nvPicPr>
          <p:cNvPr id="5" name="Picture 2" descr="Ponte della Vittoria: ipotesi divieto di transito ai mezzi superiori alle  7,5 tonnellate">
            <a:extLst>
              <a:ext uri="{FF2B5EF4-FFF2-40B4-BE49-F238E27FC236}">
                <a16:creationId xmlns:a16="http://schemas.microsoft.com/office/drawing/2014/main" id="{8B4B67EC-0F71-4701-8E36-26E819B2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182" y="716853"/>
            <a:ext cx="4017456" cy="2261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196D3A-462F-4E46-ACC2-614BF66E0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182" y="3368341"/>
            <a:ext cx="4017457" cy="3260486"/>
          </a:xfrm>
          <a:prstGeom prst="rect">
            <a:avLst/>
          </a:prstGeom>
        </p:spPr>
      </p:pic>
    </p:spTree>
    <p:extLst>
      <p:ext uri="{BB962C8B-B14F-4D97-AF65-F5344CB8AC3E}">
        <p14:creationId xmlns:p14="http://schemas.microsoft.com/office/powerpoint/2010/main" val="2634341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CB8A-BF29-5B14-AFCE-2025769E806A}"/>
              </a:ext>
            </a:extLst>
          </p:cNvPr>
          <p:cNvSpPr txBox="1">
            <a:spLocks/>
          </p:cNvSpPr>
          <p:nvPr/>
        </p:nvSpPr>
        <p:spPr>
          <a:xfrm>
            <a:off x="2057400" y="365126"/>
            <a:ext cx="9296400" cy="1482724"/>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Strategy of</a:t>
            </a:r>
            <a:r>
              <a:rPr lang="hr-HR" sz="2800" b="1" dirty="0">
                <a:solidFill>
                  <a:schemeClr val="accent2"/>
                </a:solidFill>
                <a:latin typeface="Ubuntu" panose="020B0504030602030204" pitchFamily="34" charset="0"/>
              </a:rPr>
              <a:t> the City of </a:t>
            </a:r>
            <a:r>
              <a:rPr lang="en-GB" sz="2800" b="1" dirty="0">
                <a:solidFill>
                  <a:schemeClr val="accent2"/>
                </a:solidFill>
                <a:latin typeface="Ubuntu" panose="020B0504030602030204" pitchFamily="34" charset="0"/>
              </a:rPr>
              <a:t>Piave</a:t>
            </a:r>
          </a:p>
          <a:p>
            <a:r>
              <a:rPr lang="en-GB" sz="2400" b="1" dirty="0">
                <a:solidFill>
                  <a:schemeClr val="accent1"/>
                </a:solidFill>
                <a:latin typeface="Ubuntu" panose="020B0504030602030204" pitchFamily="34" charset="0"/>
              </a:rPr>
              <a:t>SAT4SUD Results  </a:t>
            </a:r>
          </a:p>
        </p:txBody>
      </p:sp>
      <p:pic>
        <p:nvPicPr>
          <p:cNvPr id="2050" name="Picture 2">
            <a:extLst>
              <a:ext uri="{FF2B5EF4-FFF2-40B4-BE49-F238E27FC236}">
                <a16:creationId xmlns:a16="http://schemas.microsoft.com/office/drawing/2014/main" id="{6F9E2C9E-9520-40B3-ADAA-212216319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96732"/>
            <a:ext cx="5275406" cy="515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DD0D73AE-553D-4231-927B-B714802EE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376" y="6508316"/>
            <a:ext cx="8596484" cy="32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FD9B8CE-38CF-44ED-A6AA-2E78FF8B0759}"/>
              </a:ext>
            </a:extLst>
          </p:cNvPr>
          <p:cNvSpPr txBox="1"/>
          <p:nvPr/>
        </p:nvSpPr>
        <p:spPr>
          <a:xfrm>
            <a:off x="8004017" y="1693718"/>
            <a:ext cx="3581847" cy="3359125"/>
          </a:xfrm>
          <a:prstGeom prst="rect">
            <a:avLst/>
          </a:prstGeom>
          <a:noFill/>
        </p:spPr>
        <p:txBody>
          <a:bodyPr wrap="square" rtlCol="0">
            <a:spAutoFit/>
          </a:bodyPr>
          <a:lstStyle/>
          <a:p>
            <a:pPr>
              <a:lnSpc>
                <a:spcPct val="150000"/>
              </a:lnSpc>
            </a:pPr>
            <a:r>
              <a:rPr lang="it-IT" dirty="0">
                <a:latin typeface="Ubuntu Light" panose="020B0304030602030204" pitchFamily="34" charset="0"/>
              </a:rPr>
              <a:t>Shortcomings:</a:t>
            </a:r>
          </a:p>
          <a:p>
            <a:pPr marL="285750" indent="-285750">
              <a:lnSpc>
                <a:spcPct val="150000"/>
              </a:lnSpc>
              <a:buFont typeface="Arial" panose="020B0604020202020204" pitchFamily="34" charset="0"/>
              <a:buChar char="•"/>
            </a:pPr>
            <a:r>
              <a:rPr lang="it-IT" dirty="0">
                <a:latin typeface="Ubuntu Light" panose="020B0304030602030204" pitchFamily="34" charset="0"/>
              </a:rPr>
              <a:t>3.4 – citizen engagement</a:t>
            </a:r>
          </a:p>
          <a:p>
            <a:pPr marL="285750" indent="-285750">
              <a:lnSpc>
                <a:spcPct val="150000"/>
              </a:lnSpc>
              <a:buFont typeface="Arial" panose="020B0604020202020204" pitchFamily="34" charset="0"/>
              <a:buChar char="•"/>
            </a:pPr>
            <a:r>
              <a:rPr lang="it-IT" dirty="0">
                <a:latin typeface="Ubuntu Light" panose="020B0304030602030204" pitchFamily="34" charset="0"/>
              </a:rPr>
              <a:t>4.3 – break the ‘silos’</a:t>
            </a:r>
          </a:p>
          <a:p>
            <a:pPr marL="285750" indent="-285750">
              <a:lnSpc>
                <a:spcPct val="150000"/>
              </a:lnSpc>
              <a:buFont typeface="Arial" panose="020B0604020202020204" pitchFamily="34" charset="0"/>
              <a:buChar char="•"/>
            </a:pPr>
            <a:r>
              <a:rPr lang="it-IT" dirty="0">
                <a:latin typeface="Ubuntu Light" panose="020B0304030602030204" pitchFamily="34" charset="0"/>
              </a:rPr>
              <a:t>5.2 – coordination with other funds</a:t>
            </a:r>
          </a:p>
          <a:p>
            <a:pPr marL="285750" indent="-285750">
              <a:lnSpc>
                <a:spcPct val="150000"/>
              </a:lnSpc>
              <a:buFont typeface="Arial" panose="020B0604020202020204" pitchFamily="34" charset="0"/>
              <a:buChar char="•"/>
            </a:pPr>
            <a:r>
              <a:rPr lang="it-IT" dirty="0">
                <a:latin typeface="Ubuntu Light" panose="020B0304030602030204" pitchFamily="34" charset="0"/>
              </a:rPr>
              <a:t>5.4 – use of innovative funding</a:t>
            </a:r>
          </a:p>
          <a:p>
            <a:pPr marL="285750" indent="-285750">
              <a:lnSpc>
                <a:spcPct val="150000"/>
              </a:lnSpc>
              <a:buFont typeface="Arial" panose="020B0604020202020204" pitchFamily="34" charset="0"/>
              <a:buChar char="•"/>
            </a:pPr>
            <a:r>
              <a:rPr lang="it-IT" dirty="0">
                <a:latin typeface="Ubuntu Light" panose="020B0304030602030204" pitchFamily="34" charset="0"/>
              </a:rPr>
              <a:t>6.2 – monitoring methodology</a:t>
            </a:r>
          </a:p>
          <a:p>
            <a:pPr marL="285750" indent="-285750">
              <a:lnSpc>
                <a:spcPct val="150000"/>
              </a:lnSpc>
              <a:buFont typeface="Arial" panose="020B0604020202020204" pitchFamily="34" charset="0"/>
              <a:buChar char="•"/>
            </a:pPr>
            <a:r>
              <a:rPr lang="it-IT" dirty="0">
                <a:latin typeface="Ubuntu Light" panose="020B0304030602030204" pitchFamily="34" charset="0"/>
              </a:rPr>
              <a:t>6.3 – types of data</a:t>
            </a:r>
          </a:p>
        </p:txBody>
      </p:sp>
    </p:spTree>
    <p:extLst>
      <p:ext uri="{BB962C8B-B14F-4D97-AF65-F5344CB8AC3E}">
        <p14:creationId xmlns:p14="http://schemas.microsoft.com/office/powerpoint/2010/main" val="179988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6B0CE2-A6F5-C551-2A21-071E30D2D3F7}"/>
              </a:ext>
            </a:extLst>
          </p:cNvPr>
          <p:cNvSpPr txBox="1">
            <a:spLocks/>
          </p:cNvSpPr>
          <p:nvPr/>
        </p:nvSpPr>
        <p:spPr>
          <a:xfrm>
            <a:off x="2238375" y="508001"/>
            <a:ext cx="8429625"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Strategy</a:t>
            </a:r>
            <a:r>
              <a:rPr lang="en-GB" b="1" dirty="0">
                <a:solidFill>
                  <a:schemeClr val="accent2"/>
                </a:solidFill>
                <a:latin typeface="Ubuntu" panose="020B0504030602030204" pitchFamily="34" charset="0"/>
              </a:rPr>
              <a:t> </a:t>
            </a:r>
            <a:r>
              <a:rPr lang="en-GB" sz="2800" b="1" dirty="0">
                <a:solidFill>
                  <a:schemeClr val="accent2"/>
                </a:solidFill>
                <a:latin typeface="Ubuntu" panose="020B0504030602030204" pitchFamily="34" charset="0"/>
              </a:rPr>
              <a:t>of Piave</a:t>
            </a:r>
          </a:p>
          <a:p>
            <a:r>
              <a:rPr lang="en-GB" sz="2800" b="1" dirty="0">
                <a:solidFill>
                  <a:schemeClr val="accent1"/>
                </a:solidFill>
                <a:latin typeface="Ubuntu" panose="020B0504030602030204" pitchFamily="34" charset="0"/>
              </a:rPr>
              <a:t>The three questions we would like to discuss</a:t>
            </a:r>
            <a:r>
              <a:rPr lang="en-GB" b="1" dirty="0">
                <a:solidFill>
                  <a:schemeClr val="accent1"/>
                </a:solidFill>
                <a:latin typeface="Ubuntu" panose="020B0504030602030204" pitchFamily="34" charset="0"/>
              </a:rPr>
              <a:t>  </a:t>
            </a:r>
          </a:p>
        </p:txBody>
      </p:sp>
      <p:sp>
        <p:nvSpPr>
          <p:cNvPr id="6" name="Rectangle 5">
            <a:extLst>
              <a:ext uri="{FF2B5EF4-FFF2-40B4-BE49-F238E27FC236}">
                <a16:creationId xmlns:a16="http://schemas.microsoft.com/office/drawing/2014/main" id="{2B02634E-2AC2-D8A4-979B-6367EB31C91E}"/>
              </a:ext>
            </a:extLst>
          </p:cNvPr>
          <p:cNvSpPr/>
          <p:nvPr/>
        </p:nvSpPr>
        <p:spPr>
          <a:xfrm>
            <a:off x="1889795" y="2298175"/>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Ubuntu Light" panose="020B0304030602030204" pitchFamily="34" charset="0"/>
              </a:rPr>
              <a:t>How is it possible to boost an efficient governance integration and collaboration between the various local governments aiming to achieve a unitary effective impact?</a:t>
            </a:r>
          </a:p>
        </p:txBody>
      </p:sp>
      <p:sp>
        <p:nvSpPr>
          <p:cNvPr id="11" name="TextBox 10">
            <a:extLst>
              <a:ext uri="{FF2B5EF4-FFF2-40B4-BE49-F238E27FC236}">
                <a16:creationId xmlns:a16="http://schemas.microsoft.com/office/drawing/2014/main" id="{1E5AA816-4BAA-AB0C-584A-E7DAC7A9B3D7}"/>
              </a:ext>
            </a:extLst>
          </p:cNvPr>
          <p:cNvSpPr txBox="1"/>
          <p:nvPr/>
        </p:nvSpPr>
        <p:spPr>
          <a:xfrm>
            <a:off x="1889760" y="1898336"/>
            <a:ext cx="3200332"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1</a:t>
            </a:r>
            <a:endParaRPr lang="en-GB" sz="2000" dirty="0">
              <a:solidFill>
                <a:schemeClr val="accent2"/>
              </a:solidFill>
            </a:endParaRPr>
          </a:p>
        </p:txBody>
      </p:sp>
      <p:sp>
        <p:nvSpPr>
          <p:cNvPr id="7" name="Rectangle 6">
            <a:extLst>
              <a:ext uri="{FF2B5EF4-FFF2-40B4-BE49-F238E27FC236}">
                <a16:creationId xmlns:a16="http://schemas.microsoft.com/office/drawing/2014/main" id="{6B549073-F267-F7A9-4F6C-7A7217CB950E}"/>
              </a:ext>
            </a:extLst>
          </p:cNvPr>
          <p:cNvSpPr txBox="1">
            <a:spLocks noChangeArrowheads="1"/>
          </p:cNvSpPr>
          <p:nvPr/>
        </p:nvSpPr>
        <p:spPr>
          <a:xfrm>
            <a:off x="1898982" y="3002479"/>
            <a:ext cx="3193380" cy="336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bg1"/>
              </a:buClr>
              <a:buSzPct val="80000"/>
              <a:buFont typeface="Ubuntu" panose="020B0504030602030204" pitchFamily="34" charset="0"/>
              <a:buChar char="›"/>
              <a:defRPr/>
            </a:pPr>
            <a:endParaRPr lang="en-GB" sz="1800" dirty="0">
              <a:latin typeface="Ubuntu" panose="020B050403060203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5120F8C4-216E-4AA5-4A6A-EF49C23805E7}"/>
              </a:ext>
            </a:extLst>
          </p:cNvPr>
          <p:cNvSpPr/>
          <p:nvPr/>
        </p:nvSpPr>
        <p:spPr>
          <a:xfrm>
            <a:off x="5232967" y="2307700"/>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Ubuntu Light" panose="020B0304030602030204" pitchFamily="34" charset="0"/>
              </a:rPr>
              <a:t>How can monitoring be better integrated into a circular process of assessment in order to plan ahead for the implementation of further actions?</a:t>
            </a:r>
          </a:p>
          <a:p>
            <a:pPr algn="ctr"/>
            <a:endParaRPr lang="en-US" b="1" dirty="0">
              <a:solidFill>
                <a:schemeClr val="bg1"/>
              </a:solidFill>
              <a:latin typeface="Ubuntu Light" panose="020B0304030602030204" pitchFamily="34" charset="0"/>
            </a:endParaRPr>
          </a:p>
        </p:txBody>
      </p:sp>
      <p:sp>
        <p:nvSpPr>
          <p:cNvPr id="14" name="TextBox 13">
            <a:extLst>
              <a:ext uri="{FF2B5EF4-FFF2-40B4-BE49-F238E27FC236}">
                <a16:creationId xmlns:a16="http://schemas.microsoft.com/office/drawing/2014/main" id="{24120C47-C1D2-72BA-947E-FC0A5DFEAA84}"/>
              </a:ext>
            </a:extLst>
          </p:cNvPr>
          <p:cNvSpPr txBox="1"/>
          <p:nvPr/>
        </p:nvSpPr>
        <p:spPr>
          <a:xfrm>
            <a:off x="5232932" y="1898336"/>
            <a:ext cx="3200332"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2</a:t>
            </a:r>
            <a:endParaRPr lang="en-GB" sz="2000" dirty="0">
              <a:solidFill>
                <a:schemeClr val="accent2"/>
              </a:solidFill>
            </a:endParaRPr>
          </a:p>
        </p:txBody>
      </p:sp>
      <p:sp>
        <p:nvSpPr>
          <p:cNvPr id="15" name="Rectangle 6">
            <a:extLst>
              <a:ext uri="{FF2B5EF4-FFF2-40B4-BE49-F238E27FC236}">
                <a16:creationId xmlns:a16="http://schemas.microsoft.com/office/drawing/2014/main" id="{43F4F77D-5D89-21E1-DCD0-503B1CF03E33}"/>
              </a:ext>
            </a:extLst>
          </p:cNvPr>
          <p:cNvSpPr txBox="1">
            <a:spLocks noChangeArrowheads="1"/>
          </p:cNvSpPr>
          <p:nvPr/>
        </p:nvSpPr>
        <p:spPr>
          <a:xfrm>
            <a:off x="5242154" y="3002479"/>
            <a:ext cx="3193380" cy="336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bg1"/>
              </a:buClr>
              <a:buSzPct val="80000"/>
              <a:buFont typeface="Ubuntu" panose="020B0504030602030204" pitchFamily="34" charset="0"/>
              <a:buChar char="›"/>
              <a:defRPr/>
            </a:pPr>
            <a:endParaRPr lang="en-GB" sz="1800" dirty="0">
              <a:latin typeface="Ubuntu" panose="020B050403060203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66332F6B-978A-77CA-1C7F-E684DACEFE0F}"/>
              </a:ext>
            </a:extLst>
          </p:cNvPr>
          <p:cNvSpPr/>
          <p:nvPr/>
        </p:nvSpPr>
        <p:spPr>
          <a:xfrm>
            <a:off x="8588307" y="2279215"/>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Ubuntu Light" panose="020B0304030602030204" pitchFamily="34" charset="0"/>
              </a:rPr>
              <a:t>How can the 11 municipalities constituting the UA work together to attract further private and third-sector funding through other financial instruments?</a:t>
            </a:r>
            <a:endParaRPr lang="en-GB" b="1" dirty="0">
              <a:solidFill>
                <a:schemeClr val="bg1"/>
              </a:solidFill>
              <a:latin typeface="Ubuntu Light" panose="020B0304030602030204" pitchFamily="34" charset="0"/>
            </a:endParaRPr>
          </a:p>
        </p:txBody>
      </p:sp>
      <p:sp>
        <p:nvSpPr>
          <p:cNvPr id="17" name="TextBox 16">
            <a:extLst>
              <a:ext uri="{FF2B5EF4-FFF2-40B4-BE49-F238E27FC236}">
                <a16:creationId xmlns:a16="http://schemas.microsoft.com/office/drawing/2014/main" id="{A4A6C1D5-D423-893D-5110-27E3DB68E70E}"/>
              </a:ext>
            </a:extLst>
          </p:cNvPr>
          <p:cNvSpPr txBox="1"/>
          <p:nvPr/>
        </p:nvSpPr>
        <p:spPr>
          <a:xfrm>
            <a:off x="8588272" y="1879376"/>
            <a:ext cx="3194153" cy="400110"/>
          </a:xfrm>
          <a:prstGeom prst="rect">
            <a:avLst/>
          </a:prstGeom>
          <a:noFill/>
          <a:ln>
            <a:solidFill>
              <a:schemeClr val="accent2"/>
            </a:solidFill>
          </a:ln>
        </p:spPr>
        <p:txBody>
          <a:bodyPr wrap="square">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Question 3</a:t>
            </a:r>
            <a:endParaRPr lang="en-GB" sz="2000" dirty="0">
              <a:solidFill>
                <a:schemeClr val="accent2"/>
              </a:solidFill>
            </a:endParaRPr>
          </a:p>
        </p:txBody>
      </p:sp>
      <p:sp>
        <p:nvSpPr>
          <p:cNvPr id="18" name="Rectangle 6">
            <a:extLst>
              <a:ext uri="{FF2B5EF4-FFF2-40B4-BE49-F238E27FC236}">
                <a16:creationId xmlns:a16="http://schemas.microsoft.com/office/drawing/2014/main" id="{C4D804C0-F166-B938-7F70-D15843A7A829}"/>
              </a:ext>
            </a:extLst>
          </p:cNvPr>
          <p:cNvSpPr txBox="1">
            <a:spLocks noChangeArrowheads="1"/>
          </p:cNvSpPr>
          <p:nvPr/>
        </p:nvSpPr>
        <p:spPr>
          <a:xfrm>
            <a:off x="8597494" y="2973994"/>
            <a:ext cx="3193380" cy="336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bg1"/>
              </a:buClr>
              <a:buSzPct val="80000"/>
              <a:buFont typeface="Ubuntu" panose="020B0504030602030204" pitchFamily="34" charset="0"/>
              <a:buChar char="›"/>
              <a:defRPr/>
            </a:pPr>
            <a:endParaRPr lang="en-GB" sz="1800" dirty="0">
              <a:latin typeface="Ubuntu" panose="020B05040306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7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4166363" y="1660533"/>
            <a:ext cx="1426217" cy="12294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Hexagon 7"/>
          <p:cNvSpPr/>
          <p:nvPr/>
        </p:nvSpPr>
        <p:spPr>
          <a:xfrm>
            <a:off x="5360313" y="2330887"/>
            <a:ext cx="1426217" cy="1229497"/>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Hexagon 9"/>
          <p:cNvSpPr/>
          <p:nvPr/>
        </p:nvSpPr>
        <p:spPr>
          <a:xfrm>
            <a:off x="4166363" y="3001241"/>
            <a:ext cx="1426217" cy="1229497"/>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Hexagon 10"/>
          <p:cNvSpPr/>
          <p:nvPr/>
        </p:nvSpPr>
        <p:spPr>
          <a:xfrm>
            <a:off x="5360313" y="3660760"/>
            <a:ext cx="1426217" cy="1229497"/>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Hexagon 11"/>
          <p:cNvSpPr/>
          <p:nvPr/>
        </p:nvSpPr>
        <p:spPr>
          <a:xfrm>
            <a:off x="6554263" y="2995824"/>
            <a:ext cx="1426217" cy="1229497"/>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Connector 12"/>
          <p:cNvCxnSpPr/>
          <p:nvPr/>
        </p:nvCxnSpPr>
        <p:spPr bwMode="auto">
          <a:xfrm flipH="1">
            <a:off x="7836102" y="3334652"/>
            <a:ext cx="3082276" cy="0"/>
          </a:xfrm>
          <a:prstGeom prst="line">
            <a:avLst/>
          </a:prstGeom>
          <a:noFill/>
          <a:ln w="19050" cap="flat" cmpd="sng" algn="ctr">
            <a:solidFill>
              <a:schemeClr val="tx2"/>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8606605" y="3337593"/>
            <a:ext cx="2736304"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Project selection</a:t>
            </a:r>
          </a:p>
          <a:p>
            <a:pPr marL="285750" marR="0" lvl="0" indent="-28575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Relevant territorial bodies involved in project selection </a:t>
            </a: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cxnSp>
        <p:nvCxnSpPr>
          <p:cNvPr id="15" name="Straight Connector 14"/>
          <p:cNvCxnSpPr/>
          <p:nvPr/>
        </p:nvCxnSpPr>
        <p:spPr bwMode="auto">
          <a:xfrm>
            <a:off x="1229358" y="1948636"/>
            <a:ext cx="3082276" cy="0"/>
          </a:xfrm>
          <a:prstGeom prst="line">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7921681" y="1666848"/>
            <a:ext cx="3282125"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Territorial or local strategies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Under the responsibility of relevant territorial authorities or bodies</a:t>
            </a:r>
          </a:p>
        </p:txBody>
      </p:sp>
      <p:cxnSp>
        <p:nvCxnSpPr>
          <p:cNvPr id="17" name="Straight Connector 16"/>
          <p:cNvCxnSpPr/>
          <p:nvPr/>
        </p:nvCxnSpPr>
        <p:spPr bwMode="auto">
          <a:xfrm>
            <a:off x="1204081" y="3891017"/>
            <a:ext cx="3083169" cy="0"/>
          </a:xfrm>
          <a:prstGeom prst="line">
            <a:avLst/>
          </a:prstGeom>
          <a:noFill/>
          <a:ln w="19050" cap="flat" cmpd="sng" algn="ctr">
            <a:solidFill>
              <a:schemeClr val="accent2"/>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1192041" y="3901557"/>
            <a:ext cx="2736304"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Integrated approach </a:t>
            </a:r>
          </a:p>
          <a:p>
            <a:pPr marL="285750" marR="0" lvl="0" indent="-285750" algn="l" defTabSz="914400" rtl="0" eaLnBrk="1" fontAlgn="auto" latinLnBrk="0" hangingPunct="1">
              <a:lnSpc>
                <a:spcPct val="100000"/>
              </a:lnSpc>
              <a:spcBef>
                <a:spcPts val="0"/>
              </a:spcBef>
              <a:spcAft>
                <a:spcPts val="0"/>
              </a:spcAft>
              <a:buClr>
                <a:srgbClr val="4BC5D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Locally coordinated interventions </a:t>
            </a:r>
          </a:p>
          <a:p>
            <a:pPr marL="285750" marR="0" lvl="0" indent="-285750" algn="l" defTabSz="914400" rtl="0" eaLnBrk="1" fontAlgn="auto" latinLnBrk="0" hangingPunct="1">
              <a:lnSpc>
                <a:spcPct val="100000"/>
              </a:lnSpc>
              <a:spcBef>
                <a:spcPts val="0"/>
              </a:spcBef>
              <a:spcAft>
                <a:spcPts val="0"/>
              </a:spcAft>
              <a:buClr>
                <a:srgbClr val="4BC5DE"/>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multi-sectoral, multi-stakeholder, multi-level governance</a:t>
            </a:r>
          </a:p>
          <a:p>
            <a:pPr marL="285750" marR="0" lvl="0" indent="-285750" algn="l" defTabSz="914400" rtl="0" eaLnBrk="1" fontAlgn="auto" latinLnBrk="0" hangingPunct="1">
              <a:lnSpc>
                <a:spcPct val="100000"/>
              </a:lnSpc>
              <a:spcBef>
                <a:spcPts val="0"/>
              </a:spcBef>
              <a:spcAft>
                <a:spcPts val="0"/>
              </a:spcAft>
              <a:buClr>
                <a:srgbClr val="4BC5DE"/>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Functional area approach</a:t>
            </a:r>
          </a:p>
          <a:p>
            <a:pPr marL="285750" marR="0" lvl="0" indent="-285750" algn="l" defTabSz="914400" rtl="0" eaLnBrk="1" fontAlgn="auto" latinLnBrk="0" hangingPunct="1">
              <a:lnSpc>
                <a:spcPct val="100000"/>
              </a:lnSpc>
              <a:spcBef>
                <a:spcPts val="0"/>
              </a:spcBef>
              <a:spcAft>
                <a:spcPts val="0"/>
              </a:spcAft>
              <a:buClr>
                <a:srgbClr val="4BC5DE"/>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Participatory</a:t>
            </a: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cxnSp>
        <p:nvCxnSpPr>
          <p:cNvPr id="19" name="Straight Connector 18"/>
          <p:cNvCxnSpPr/>
          <p:nvPr/>
        </p:nvCxnSpPr>
        <p:spPr bwMode="auto">
          <a:xfrm>
            <a:off x="6236553" y="5160004"/>
            <a:ext cx="3082276" cy="0"/>
          </a:xfrm>
          <a:prstGeom prst="line">
            <a:avLst/>
          </a:prstGeom>
          <a:noFill/>
          <a:ln w="19050"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6304028" y="5231725"/>
            <a:ext cx="2736304"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E"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Partnership</a:t>
            </a:r>
            <a:endPar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ED8D2F"/>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With involvement of stakeholders in the preparation and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cxnSp>
        <p:nvCxnSpPr>
          <p:cNvPr id="21" name="Straight Connector 20"/>
          <p:cNvCxnSpPr/>
          <p:nvPr/>
        </p:nvCxnSpPr>
        <p:spPr>
          <a:xfrm flipH="1" flipV="1">
            <a:off x="6073421" y="4920601"/>
            <a:ext cx="163132" cy="242725"/>
          </a:xfrm>
          <a:prstGeom prst="line">
            <a:avLst/>
          </a:prstGeom>
          <a:noFill/>
          <a:ln w="19050" cap="flat" cmpd="sng" algn="ctr">
            <a:solidFill>
              <a:schemeClr val="accent4"/>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7058973" y="1657592"/>
            <a:ext cx="3082276" cy="0"/>
          </a:xfrm>
          <a:prstGeom prst="line">
            <a:avLst/>
          </a:prstGeom>
          <a:noFill/>
          <a:ln w="1905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250542" y="1971506"/>
            <a:ext cx="2736304"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Definition of the targeted area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according to development needs and potentials</a:t>
            </a:r>
            <a:endParaRPr kumimoji="0" lang="en-IE" sz="1800" b="0" i="0" u="none" strike="noStrike" kern="1200" cap="none" spc="0" normalizeH="0" baseline="0" noProof="0" dirty="0">
              <a:ln>
                <a:noFill/>
              </a:ln>
              <a:solidFill>
                <a:srgbClr val="4D4D4D"/>
              </a:solidFill>
              <a:effectLst/>
              <a:uLnTx/>
              <a:uFillTx/>
              <a:latin typeface="Arial"/>
              <a:ea typeface="+mn-ea"/>
              <a:cs typeface="+mn-cs"/>
            </a:endParaRPr>
          </a:p>
        </p:txBody>
      </p:sp>
      <p:cxnSp>
        <p:nvCxnSpPr>
          <p:cNvPr id="24" name="Straight Connector 23"/>
          <p:cNvCxnSpPr/>
          <p:nvPr/>
        </p:nvCxnSpPr>
        <p:spPr>
          <a:xfrm flipH="1">
            <a:off x="6479156" y="1657592"/>
            <a:ext cx="586443" cy="673295"/>
          </a:xfrm>
          <a:prstGeom prst="line">
            <a:avLst/>
          </a:prstGeom>
          <a:noFill/>
          <a:ln w="19050" cap="flat" cmpd="sng" algn="ctr">
            <a:solidFill>
              <a:schemeClr val="accent5"/>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180" y="3751273"/>
            <a:ext cx="1098679" cy="1078815"/>
          </a:xfrm>
          <a:prstGeom prst="rect">
            <a:avLst/>
          </a:prstGeom>
        </p:spPr>
      </p:pic>
      <p:pic>
        <p:nvPicPr>
          <p:cNvPr id="26" name="Picture 25"/>
          <p:cNvPicPr>
            <a:picLocks noChangeAspect="1"/>
          </p:cNvPicPr>
          <p:nvPr/>
        </p:nvPicPr>
        <p:blipFill>
          <a:blip r:embed="rId4"/>
          <a:stretch>
            <a:fillRect/>
          </a:stretch>
        </p:blipFill>
        <p:spPr>
          <a:xfrm>
            <a:off x="4359416" y="1704264"/>
            <a:ext cx="987638" cy="1079086"/>
          </a:xfrm>
          <a:prstGeom prst="rect">
            <a:avLst/>
          </a:prstGeom>
        </p:spPr>
      </p:pic>
      <p:pic>
        <p:nvPicPr>
          <p:cNvPr id="27" name="Picture 26"/>
          <p:cNvPicPr>
            <a:picLocks noChangeAspect="1"/>
          </p:cNvPicPr>
          <p:nvPr/>
        </p:nvPicPr>
        <p:blipFill>
          <a:blip r:embed="rId5"/>
          <a:stretch>
            <a:fillRect/>
          </a:stretch>
        </p:blipFill>
        <p:spPr>
          <a:xfrm>
            <a:off x="6753925" y="3069644"/>
            <a:ext cx="981541" cy="1079086"/>
          </a:xfrm>
          <a:prstGeom prst="rect">
            <a:avLst/>
          </a:prstGeom>
        </p:spPr>
      </p:pic>
      <p:pic>
        <p:nvPicPr>
          <p:cNvPr id="28" name="Picture 27"/>
          <p:cNvPicPr>
            <a:picLocks noChangeAspect="1"/>
          </p:cNvPicPr>
          <p:nvPr/>
        </p:nvPicPr>
        <p:blipFill>
          <a:blip r:embed="rId6"/>
          <a:stretch>
            <a:fillRect/>
          </a:stretch>
        </p:blipFill>
        <p:spPr>
          <a:xfrm>
            <a:off x="5580072" y="2380572"/>
            <a:ext cx="987638" cy="1079086"/>
          </a:xfrm>
          <a:prstGeom prst="rect">
            <a:avLst/>
          </a:prstGeom>
        </p:spPr>
      </p:pic>
      <p:pic>
        <p:nvPicPr>
          <p:cNvPr id="29" name="Picture 28"/>
          <p:cNvPicPr>
            <a:picLocks noChangeAspect="1"/>
          </p:cNvPicPr>
          <p:nvPr/>
        </p:nvPicPr>
        <p:blipFill>
          <a:blip r:embed="rId7"/>
          <a:stretch>
            <a:fillRect/>
          </a:stretch>
        </p:blipFill>
        <p:spPr>
          <a:xfrm>
            <a:off x="4450435" y="3090291"/>
            <a:ext cx="981541" cy="1079086"/>
          </a:xfrm>
          <a:prstGeom prst="rect">
            <a:avLst/>
          </a:prstGeom>
        </p:spPr>
      </p:pic>
      <p:sp>
        <p:nvSpPr>
          <p:cNvPr id="2" name="Title 1"/>
          <p:cNvSpPr>
            <a:spLocks noGrp="1"/>
          </p:cNvSpPr>
          <p:nvPr>
            <p:ph type="title"/>
          </p:nvPr>
        </p:nvSpPr>
        <p:spPr>
          <a:xfrm>
            <a:off x="978753" y="505537"/>
            <a:ext cx="10515600" cy="382806"/>
          </a:xfrm>
        </p:spPr>
        <p:txBody>
          <a:bodyPr>
            <a:noAutofit/>
          </a:bodyPr>
          <a:lstStyle/>
          <a:p>
            <a:pPr algn="ctr"/>
            <a:r>
              <a:rPr lang="en-GB" sz="4200" dirty="0">
                <a:solidFill>
                  <a:srgbClr val="0F5494"/>
                </a:solidFill>
                <a:latin typeface="EC Square Sans Cond Pro" panose="020B0506040000020004" pitchFamily="34" charset="0"/>
              </a:rPr>
              <a:t>The minimum requirements (art. 29 Reg. 2021/1060)</a:t>
            </a:r>
          </a:p>
        </p:txBody>
      </p:sp>
    </p:spTree>
    <p:extLst>
      <p:ext uri="{BB962C8B-B14F-4D97-AF65-F5344CB8AC3E}">
        <p14:creationId xmlns:p14="http://schemas.microsoft.com/office/powerpoint/2010/main" val="3774589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FF66-3ECB-29EE-EF0A-6AEB31C98604}"/>
              </a:ext>
            </a:extLst>
          </p:cNvPr>
          <p:cNvSpPr txBox="1">
            <a:spLocks/>
          </p:cNvSpPr>
          <p:nvPr/>
        </p:nvSpPr>
        <p:spPr>
          <a:xfrm>
            <a:off x="-292326" y="3155950"/>
            <a:ext cx="3978954"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Thank you!</a:t>
            </a:r>
          </a:p>
        </p:txBody>
      </p:sp>
      <p:sp>
        <p:nvSpPr>
          <p:cNvPr id="3" name="Title 1">
            <a:extLst>
              <a:ext uri="{FF2B5EF4-FFF2-40B4-BE49-F238E27FC236}">
                <a16:creationId xmlns:a16="http://schemas.microsoft.com/office/drawing/2014/main" id="{8AE4D9A2-129E-A744-8291-2013BFE00EF8}"/>
              </a:ext>
            </a:extLst>
          </p:cNvPr>
          <p:cNvSpPr txBox="1">
            <a:spLocks/>
          </p:cNvSpPr>
          <p:nvPr/>
        </p:nvSpPr>
        <p:spPr>
          <a:xfrm>
            <a:off x="839789" y="508001"/>
            <a:ext cx="9828212"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2"/>
                </a:solidFill>
                <a:latin typeface="Ubuntu" panose="020B0504030602030204" pitchFamily="34" charset="0"/>
              </a:rPr>
              <a:t>Question 3</a:t>
            </a:r>
            <a:endParaRPr lang="en-GB" b="1" dirty="0">
              <a:solidFill>
                <a:schemeClr val="accent1"/>
              </a:solidFill>
              <a:latin typeface="Ubuntu" panose="020B0504030602030204" pitchFamily="34" charset="0"/>
            </a:endParaRPr>
          </a:p>
        </p:txBody>
      </p:sp>
      <p:sp>
        <p:nvSpPr>
          <p:cNvPr id="5" name="TextBox 4">
            <a:extLst>
              <a:ext uri="{FF2B5EF4-FFF2-40B4-BE49-F238E27FC236}">
                <a16:creationId xmlns:a16="http://schemas.microsoft.com/office/drawing/2014/main" id="{F024C633-6902-0D39-8E66-50219CB04D05}"/>
              </a:ext>
            </a:extLst>
          </p:cNvPr>
          <p:cNvSpPr txBox="1"/>
          <p:nvPr/>
        </p:nvSpPr>
        <p:spPr>
          <a:xfrm>
            <a:off x="5486400" y="2974661"/>
            <a:ext cx="6081493" cy="3354765"/>
          </a:xfrm>
          <a:prstGeom prst="rect">
            <a:avLst/>
          </a:prstGeom>
          <a:noFill/>
        </p:spPr>
        <p:txBody>
          <a:bodyPr wrap="square">
            <a:spAutoFit/>
          </a:bodyPr>
          <a:lstStyle/>
          <a:p>
            <a:pPr algn="r"/>
            <a:r>
              <a:rPr lang="en-GB" sz="2800" b="1" dirty="0">
                <a:solidFill>
                  <a:schemeClr val="bg1"/>
                </a:solidFill>
                <a:latin typeface="Ubuntu" panose="020B0504030602030204" pitchFamily="34" charset="0"/>
              </a:rPr>
              <a:t>EUI peer review    </a:t>
            </a:r>
          </a:p>
          <a:p>
            <a:pPr algn="r"/>
            <a:r>
              <a:rPr lang="en-GB" sz="2800" b="1" dirty="0">
                <a:solidFill>
                  <a:schemeClr val="bg1"/>
                </a:solidFill>
                <a:latin typeface="Ubuntu" panose="020B0504030602030204" pitchFamily="34" charset="0"/>
              </a:rPr>
              <a:t>Basso Piave, 4-5 December 2024</a:t>
            </a:r>
          </a:p>
          <a:p>
            <a:pPr algn="r"/>
            <a:endParaRPr lang="en-GB" sz="2800" b="1" dirty="0">
              <a:solidFill>
                <a:schemeClr val="bg1"/>
              </a:solidFill>
              <a:latin typeface="Ubuntu" panose="020B0504030602030204" pitchFamily="34" charset="0"/>
            </a:endParaRPr>
          </a:p>
          <a:p>
            <a:pPr algn="r"/>
            <a:r>
              <a:rPr lang="en-GB" sz="2800" b="1" dirty="0">
                <a:solidFill>
                  <a:schemeClr val="bg1"/>
                </a:solidFill>
                <a:latin typeface="Ubuntu" panose="020B0504030602030204" pitchFamily="34" charset="0"/>
              </a:rPr>
              <a:t>“Urban Lower Piave” Urban Authority</a:t>
            </a:r>
          </a:p>
          <a:p>
            <a:pPr algn="r"/>
            <a:endParaRPr lang="en-GB" sz="2400" dirty="0">
              <a:solidFill>
                <a:schemeClr val="bg1"/>
              </a:solidFill>
              <a:latin typeface="Ubuntu" panose="020B0504030602030204" pitchFamily="34" charset="0"/>
            </a:endParaRPr>
          </a:p>
          <a:p>
            <a:pPr algn="r"/>
            <a:r>
              <a:rPr lang="en-GB" sz="2400" dirty="0">
                <a:solidFill>
                  <a:schemeClr val="bg1"/>
                </a:solidFill>
                <a:latin typeface="Ubuntu" panose="020B0504030602030204" pitchFamily="34" charset="0"/>
              </a:rPr>
              <a:t>Nicola Contarin</a:t>
            </a:r>
          </a:p>
          <a:p>
            <a:pPr algn="r"/>
            <a:r>
              <a:rPr lang="en-GB" sz="2400" i="1" dirty="0">
                <a:solidFill>
                  <a:schemeClr val="bg1"/>
                </a:solidFill>
                <a:latin typeface="Ubuntu" panose="020B0504030602030204" pitchFamily="34" charset="0"/>
              </a:rPr>
              <a:t>nicola.contarin@comune.Jesolo.ve.it</a:t>
            </a:r>
            <a:endParaRPr lang="en-GB" sz="2400" i="1" dirty="0"/>
          </a:p>
        </p:txBody>
      </p:sp>
    </p:spTree>
    <p:extLst>
      <p:ext uri="{BB962C8B-B14F-4D97-AF65-F5344CB8AC3E}">
        <p14:creationId xmlns:p14="http://schemas.microsoft.com/office/powerpoint/2010/main" val="3357896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213E-1E0A-F46E-66AF-055DC371777B}"/>
            </a:ext>
          </a:extLst>
        </p:cNvPr>
        <p:cNvGrpSpPr/>
        <p:nvPr/>
      </p:nvGrpSpPr>
      <p:grpSpPr>
        <a:xfrm>
          <a:off x="0" y="0"/>
          <a:ext cx="0" cy="0"/>
          <a:chOff x="0" y="0"/>
          <a:chExt cx="0" cy="0"/>
        </a:xfrm>
      </p:grpSpPr>
      <p:sp>
        <p:nvSpPr>
          <p:cNvPr id="2" name="Sous-titre 2">
            <a:extLst>
              <a:ext uri="{FF2B5EF4-FFF2-40B4-BE49-F238E27FC236}">
                <a16:creationId xmlns:a16="http://schemas.microsoft.com/office/drawing/2014/main" id="{95E4DEF6-929A-847B-5E20-787B58D79052}"/>
              </a:ext>
            </a:extLst>
          </p:cNvPr>
          <p:cNvSpPr txBox="1">
            <a:spLocks/>
          </p:cNvSpPr>
          <p:nvPr/>
        </p:nvSpPr>
        <p:spPr>
          <a:xfrm>
            <a:off x="202019" y="1887759"/>
            <a:ext cx="3414942" cy="3082481"/>
          </a:xfrm>
          <a:prstGeom prst="rect">
            <a:avLst/>
          </a:prstGeom>
          <a:ln w="38100">
            <a:solidFill>
              <a:schemeClr val="accent2"/>
            </a:solidFill>
          </a:ln>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dirty="0">
              <a:latin typeface="Ubuntu Light" panose="020B0304030602030204" pitchFamily="34" charset="0"/>
            </a:endParaRPr>
          </a:p>
          <a:p>
            <a:pPr marL="0" indent="0" algn="ctr">
              <a:buNone/>
            </a:pPr>
            <a:r>
              <a:rPr lang="en-GB" sz="3200" b="1" dirty="0">
                <a:solidFill>
                  <a:schemeClr val="tx2"/>
                </a:solidFill>
                <a:latin typeface="Ubuntu Light" panose="020B0304030602030204" pitchFamily="34" charset="0"/>
              </a:rPr>
              <a:t>Basso Piave</a:t>
            </a:r>
          </a:p>
          <a:p>
            <a:pPr marL="0" indent="0" algn="ctr">
              <a:buNone/>
            </a:pPr>
            <a:endParaRPr lang="en-GB" sz="2400" b="1" dirty="0">
              <a:solidFill>
                <a:schemeClr val="tx2"/>
              </a:solidFill>
              <a:latin typeface="Ubuntu Light" panose="020B0304030602030204" pitchFamily="34" charset="0"/>
            </a:endParaRPr>
          </a:p>
          <a:p>
            <a:pPr marL="0" indent="0" algn="ctr">
              <a:buNone/>
            </a:pPr>
            <a:r>
              <a:rPr lang="en-GB" sz="3200" b="0" dirty="0">
                <a:solidFill>
                  <a:srgbClr val="0C114D"/>
                </a:solidFill>
                <a:latin typeface="Ubuntu Light" panose="020B0304030602030204" pitchFamily="34" charset="0"/>
                <a:ea typeface="Tahoma"/>
                <a:cs typeface="Tahoma"/>
              </a:rPr>
              <a:t>Move to:</a:t>
            </a:r>
          </a:p>
          <a:p>
            <a:pPr marL="0" indent="0" algn="ctr">
              <a:buNone/>
            </a:pPr>
            <a:r>
              <a:rPr lang="en-GB" sz="3200" dirty="0">
                <a:solidFill>
                  <a:schemeClr val="accent2">
                    <a:lumMod val="50000"/>
                  </a:schemeClr>
                </a:solidFill>
                <a:latin typeface="Ubuntu Light" panose="020B0304030602030204" pitchFamily="34" charset="0"/>
              </a:rPr>
              <a:t> </a:t>
            </a:r>
            <a:r>
              <a:rPr lang="en-GB" sz="3200" b="1" dirty="0">
                <a:solidFill>
                  <a:schemeClr val="accent2">
                    <a:lumMod val="50000"/>
                  </a:schemeClr>
                </a:solidFill>
                <a:latin typeface="Ubuntu Light" panose="020B0304030602030204" pitchFamily="34" charset="0"/>
              </a:rPr>
              <a:t>Room 1</a:t>
            </a:r>
          </a:p>
          <a:p>
            <a:pPr marL="0" indent="0" algn="ctr">
              <a:buNone/>
            </a:pPr>
            <a:r>
              <a:rPr lang="en-GB" sz="2200" b="1" dirty="0">
                <a:latin typeface="Ubuntu Light" panose="020B0304030602030204" pitchFamily="34" charset="0"/>
              </a:rPr>
              <a:t> </a:t>
            </a:r>
            <a:r>
              <a:rPr lang="en-GB" sz="2200" b="1" dirty="0">
                <a:solidFill>
                  <a:schemeClr val="accent2">
                    <a:lumMod val="50000"/>
                  </a:schemeClr>
                </a:solidFill>
                <a:latin typeface="Ubuntu Light" panose="020B0304030602030204" pitchFamily="34" charset="0"/>
              </a:rPr>
              <a:t> (follow </a:t>
            </a:r>
            <a:r>
              <a:rPr lang="en-GB" sz="2200" b="1" dirty="0" err="1">
                <a:solidFill>
                  <a:schemeClr val="accent2">
                    <a:lumMod val="50000"/>
                  </a:schemeClr>
                </a:solidFill>
                <a:latin typeface="Ubuntu Light" panose="020B0304030602030204" pitchFamily="34" charset="0"/>
              </a:rPr>
              <a:t>Eurico</a:t>
            </a:r>
            <a:r>
              <a:rPr lang="en-GB" sz="2200" b="1" dirty="0">
                <a:solidFill>
                  <a:schemeClr val="accent2">
                    <a:lumMod val="50000"/>
                  </a:schemeClr>
                </a:solidFill>
                <a:latin typeface="Ubuntu Light" panose="020B0304030602030204" pitchFamily="34" charset="0"/>
              </a:rPr>
              <a:t> and Martina)</a:t>
            </a:r>
          </a:p>
          <a:p>
            <a:pPr marL="0" indent="0" algn="ctr">
              <a:buNone/>
            </a:pPr>
            <a:endParaRPr lang="en-GB" sz="3200" dirty="0">
              <a:solidFill>
                <a:srgbClr val="0C114D"/>
              </a:solidFill>
              <a:latin typeface="Tahoma"/>
              <a:ea typeface="Tahoma"/>
              <a:cs typeface="Tahoma"/>
            </a:endParaRPr>
          </a:p>
          <a:p>
            <a:endParaRPr lang="en-GB" sz="1400" dirty="0">
              <a:solidFill>
                <a:srgbClr val="222222"/>
              </a:solidFill>
              <a:latin typeface="Arial" panose="020B0604020202020204" pitchFamily="34" charset="0"/>
            </a:endParaRPr>
          </a:p>
          <a:p>
            <a:endParaRPr lang="fr-BE" sz="3200" dirty="0">
              <a:latin typeface="Ubuntu" panose="020B0504030602030204" pitchFamily="34" charset="0"/>
            </a:endParaRPr>
          </a:p>
        </p:txBody>
      </p:sp>
      <p:sp>
        <p:nvSpPr>
          <p:cNvPr id="3" name="Sous-titre 2">
            <a:extLst>
              <a:ext uri="{FF2B5EF4-FFF2-40B4-BE49-F238E27FC236}">
                <a16:creationId xmlns:a16="http://schemas.microsoft.com/office/drawing/2014/main" id="{5094B41B-6FAD-856B-8191-D02273E37258}"/>
              </a:ext>
            </a:extLst>
          </p:cNvPr>
          <p:cNvSpPr txBox="1">
            <a:spLocks/>
          </p:cNvSpPr>
          <p:nvPr/>
        </p:nvSpPr>
        <p:spPr>
          <a:xfrm>
            <a:off x="4006099" y="1887759"/>
            <a:ext cx="3583421" cy="3082481"/>
          </a:xfrm>
          <a:prstGeom prst="rect">
            <a:avLst/>
          </a:prstGeom>
          <a:ln w="38100">
            <a:solidFill>
              <a:schemeClr val="accent2"/>
            </a:solidFill>
          </a:ln>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GB" sz="3200" dirty="0">
              <a:solidFill>
                <a:srgbClr val="0C114D"/>
              </a:solidFill>
              <a:latin typeface="Tahoma"/>
              <a:ea typeface="Tahoma"/>
              <a:cs typeface="Tahoma"/>
            </a:endParaRPr>
          </a:p>
          <a:p>
            <a:pPr algn="ctr"/>
            <a:r>
              <a:rPr lang="en-GB" sz="3200" dirty="0">
                <a:latin typeface="Ubuntu Light" panose="020B0304030602030204" pitchFamily="34" charset="0"/>
              </a:rPr>
              <a:t>Pilsen</a:t>
            </a:r>
          </a:p>
          <a:p>
            <a:pPr algn="ctr"/>
            <a:endParaRPr lang="en-GB" sz="3200" b="0" dirty="0">
              <a:solidFill>
                <a:srgbClr val="0C114D"/>
              </a:solidFill>
              <a:latin typeface="Ubuntu Light" panose="020B0304030602030204" pitchFamily="34" charset="0"/>
              <a:ea typeface="Tahoma"/>
              <a:cs typeface="Tahoma"/>
            </a:endParaRPr>
          </a:p>
          <a:p>
            <a:pPr algn="ctr"/>
            <a:r>
              <a:rPr lang="en-GB" sz="3200" b="0" dirty="0">
                <a:solidFill>
                  <a:srgbClr val="0C114D"/>
                </a:solidFill>
                <a:latin typeface="Ubuntu Light" panose="020B0304030602030204" pitchFamily="34" charset="0"/>
                <a:ea typeface="Tahoma"/>
                <a:cs typeface="Tahoma"/>
              </a:rPr>
              <a:t>Move to:</a:t>
            </a:r>
          </a:p>
          <a:p>
            <a:pPr algn="ctr"/>
            <a:r>
              <a:rPr lang="en-GB" sz="3200" dirty="0">
                <a:solidFill>
                  <a:schemeClr val="accent2">
                    <a:lumMod val="50000"/>
                  </a:schemeClr>
                </a:solidFill>
                <a:latin typeface="Ubuntu Light" panose="020B0304030602030204" pitchFamily="34" charset="0"/>
              </a:rPr>
              <a:t> Room 2</a:t>
            </a:r>
          </a:p>
          <a:p>
            <a:pPr algn="ctr"/>
            <a:r>
              <a:rPr lang="en-GB" sz="3200" dirty="0">
                <a:solidFill>
                  <a:schemeClr val="accent2">
                    <a:lumMod val="50000"/>
                  </a:schemeClr>
                </a:solidFill>
                <a:latin typeface="Ubuntu Light" panose="020B0304030602030204" pitchFamily="34" charset="0"/>
              </a:rPr>
              <a:t> </a:t>
            </a:r>
            <a:r>
              <a:rPr lang="en-GB" sz="2200" dirty="0">
                <a:solidFill>
                  <a:schemeClr val="accent2">
                    <a:lumMod val="50000"/>
                  </a:schemeClr>
                </a:solidFill>
                <a:latin typeface="Ubuntu Light" panose="020B0304030602030204" pitchFamily="34" charset="0"/>
              </a:rPr>
              <a:t>(follow Sally and </a:t>
            </a:r>
            <a:r>
              <a:rPr lang="en-GB" sz="2200" dirty="0" err="1">
                <a:solidFill>
                  <a:schemeClr val="accent2">
                    <a:lumMod val="50000"/>
                  </a:schemeClr>
                </a:solidFill>
                <a:latin typeface="Ubuntu Light" panose="020B0304030602030204" pitchFamily="34" charset="0"/>
              </a:rPr>
              <a:t>Levente</a:t>
            </a:r>
            <a:r>
              <a:rPr lang="en-GB" sz="2200" dirty="0">
                <a:solidFill>
                  <a:schemeClr val="accent2">
                    <a:lumMod val="50000"/>
                  </a:schemeClr>
                </a:solidFill>
                <a:latin typeface="Ubuntu Light" panose="020B0304030602030204" pitchFamily="34" charset="0"/>
              </a:rPr>
              <a:t>)</a:t>
            </a:r>
          </a:p>
          <a:p>
            <a:pPr algn="ctr"/>
            <a:endParaRPr lang="en-GB" sz="3200" dirty="0">
              <a:solidFill>
                <a:srgbClr val="0C114D"/>
              </a:solidFill>
              <a:latin typeface="Tahoma"/>
              <a:ea typeface="Tahoma"/>
              <a:cs typeface="Tahoma"/>
            </a:endParaRPr>
          </a:p>
          <a:p>
            <a:endParaRPr lang="en-GB" sz="1400" b="0" dirty="0">
              <a:solidFill>
                <a:srgbClr val="222222"/>
              </a:solidFill>
              <a:latin typeface="Arial" panose="020B0604020202020204" pitchFamily="34" charset="0"/>
            </a:endParaRPr>
          </a:p>
          <a:p>
            <a:endParaRPr lang="fr-BE" sz="3200" dirty="0">
              <a:latin typeface="Ubuntu" panose="020B0504030602030204" pitchFamily="34" charset="0"/>
            </a:endParaRPr>
          </a:p>
        </p:txBody>
      </p:sp>
      <p:sp>
        <p:nvSpPr>
          <p:cNvPr id="4" name="Titre 1">
            <a:extLst>
              <a:ext uri="{FF2B5EF4-FFF2-40B4-BE49-F238E27FC236}">
                <a16:creationId xmlns:a16="http://schemas.microsoft.com/office/drawing/2014/main" id="{FD145F1B-0D12-4D7D-34B4-72B3061915B6}"/>
              </a:ext>
            </a:extLst>
          </p:cNvPr>
          <p:cNvSpPr txBox="1">
            <a:spLocks/>
          </p:cNvSpPr>
          <p:nvPr/>
        </p:nvSpPr>
        <p:spPr>
          <a:xfrm>
            <a:off x="3696789" y="637408"/>
            <a:ext cx="5660572" cy="634782"/>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r>
              <a:rPr lang="en-GB" sz="4000" dirty="0">
                <a:latin typeface="Ubuntu"/>
              </a:rPr>
              <a:t>Room Allocation</a:t>
            </a:r>
            <a:endParaRPr lang="en-GB" sz="4000" dirty="0">
              <a:solidFill>
                <a:srgbClr val="FF0000"/>
              </a:solidFill>
              <a:highlight>
                <a:srgbClr val="FFFF00"/>
              </a:highlight>
              <a:latin typeface="Ubuntu"/>
            </a:endParaRPr>
          </a:p>
        </p:txBody>
      </p:sp>
      <p:sp>
        <p:nvSpPr>
          <p:cNvPr id="5" name="Sous-titre 2">
            <a:extLst>
              <a:ext uri="{FF2B5EF4-FFF2-40B4-BE49-F238E27FC236}">
                <a16:creationId xmlns:a16="http://schemas.microsoft.com/office/drawing/2014/main" id="{8ABE57CB-809A-4CD4-8419-F1131CA0C04C}"/>
              </a:ext>
            </a:extLst>
          </p:cNvPr>
          <p:cNvSpPr txBox="1">
            <a:spLocks/>
          </p:cNvSpPr>
          <p:nvPr/>
        </p:nvSpPr>
        <p:spPr>
          <a:xfrm>
            <a:off x="8020595" y="1887759"/>
            <a:ext cx="3470366" cy="3082481"/>
          </a:xfrm>
          <a:prstGeom prst="rect">
            <a:avLst/>
          </a:prstGeom>
          <a:ln w="38100">
            <a:solidFill>
              <a:schemeClr val="accent2"/>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GB" sz="3200" dirty="0">
              <a:latin typeface="Ubuntu Light" panose="020B0304030602030204" pitchFamily="34" charset="0"/>
            </a:endParaRPr>
          </a:p>
          <a:p>
            <a:pPr algn="ctr"/>
            <a:r>
              <a:rPr lang="en-GB" sz="3200" dirty="0" err="1">
                <a:latin typeface="Ubuntu Light" panose="020B0304030602030204" pitchFamily="34" charset="0"/>
              </a:rPr>
              <a:t>Vukovar</a:t>
            </a:r>
            <a:endParaRPr lang="en-GB" sz="3200" dirty="0">
              <a:latin typeface="Ubuntu Light" panose="020B0304030602030204" pitchFamily="34" charset="0"/>
            </a:endParaRPr>
          </a:p>
          <a:p>
            <a:pPr algn="ctr"/>
            <a:endParaRPr lang="en-GB" sz="2200" dirty="0">
              <a:solidFill>
                <a:srgbClr val="0C114D"/>
              </a:solidFill>
              <a:latin typeface="Ubuntu Light" panose="020B0304030602030204" pitchFamily="34" charset="0"/>
              <a:ea typeface="Tahoma"/>
              <a:cs typeface="Tahoma"/>
            </a:endParaRPr>
          </a:p>
          <a:p>
            <a:pPr algn="ctr"/>
            <a:r>
              <a:rPr lang="en-GB" sz="3200" b="0" dirty="0">
                <a:solidFill>
                  <a:srgbClr val="0C114D"/>
                </a:solidFill>
                <a:latin typeface="Ubuntu Light" panose="020B0304030602030204" pitchFamily="34" charset="0"/>
                <a:ea typeface="Tahoma"/>
                <a:cs typeface="Tahoma"/>
              </a:rPr>
              <a:t>Move to:</a:t>
            </a:r>
          </a:p>
          <a:p>
            <a:pPr algn="ctr"/>
            <a:r>
              <a:rPr lang="en-GB" sz="3000" dirty="0">
                <a:solidFill>
                  <a:schemeClr val="accent2">
                    <a:lumMod val="50000"/>
                  </a:schemeClr>
                </a:solidFill>
                <a:latin typeface="Ubuntu Light" panose="020B0304030602030204" pitchFamily="34" charset="0"/>
              </a:rPr>
              <a:t>Room 3</a:t>
            </a:r>
          </a:p>
          <a:p>
            <a:pPr algn="ctr"/>
            <a:r>
              <a:rPr lang="en-GB" sz="2000" dirty="0">
                <a:solidFill>
                  <a:schemeClr val="accent2">
                    <a:lumMod val="50000"/>
                  </a:schemeClr>
                </a:solidFill>
                <a:latin typeface="Ubuntu Light" panose="020B0304030602030204" pitchFamily="34" charset="0"/>
              </a:rPr>
              <a:t>(follow Eddy and Martijn)</a:t>
            </a:r>
          </a:p>
          <a:p>
            <a:pPr algn="ctr"/>
            <a:endParaRPr lang="en-GB" sz="3000" dirty="0">
              <a:solidFill>
                <a:schemeClr val="accent2">
                  <a:lumMod val="50000"/>
                </a:schemeClr>
              </a:solidFill>
              <a:latin typeface="Ubuntu Light" panose="020B0304030602030204" pitchFamily="34" charset="0"/>
            </a:endParaRPr>
          </a:p>
          <a:p>
            <a:pPr algn="ctr"/>
            <a:endParaRPr lang="en-GB" sz="3200" dirty="0">
              <a:solidFill>
                <a:srgbClr val="0C114D"/>
              </a:solidFill>
              <a:latin typeface="Tahoma"/>
              <a:ea typeface="Tahoma"/>
              <a:cs typeface="Tahoma"/>
            </a:endParaRPr>
          </a:p>
          <a:p>
            <a:endParaRPr lang="en-GB" sz="1400" b="0" dirty="0">
              <a:solidFill>
                <a:srgbClr val="222222"/>
              </a:solidFill>
              <a:latin typeface="Arial" panose="020B0604020202020204" pitchFamily="34" charset="0"/>
            </a:endParaRPr>
          </a:p>
          <a:p>
            <a:endParaRPr lang="fr-BE" sz="3200" dirty="0">
              <a:latin typeface="Ubuntu" panose="020B0504030602030204" pitchFamily="34" charset="0"/>
            </a:endParaRPr>
          </a:p>
        </p:txBody>
      </p:sp>
    </p:spTree>
    <p:extLst>
      <p:ext uri="{BB962C8B-B14F-4D97-AF65-F5344CB8AC3E}">
        <p14:creationId xmlns:p14="http://schemas.microsoft.com/office/powerpoint/2010/main" val="3496866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4201158" y="2959578"/>
            <a:ext cx="40719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FFFFFF"/>
                </a:solidFill>
                <a:latin typeface="Ubuntu" panose="020B0504030602030204" pitchFamily="34" charset="0"/>
              </a:rPr>
              <a:t>COFFEE BREAK</a:t>
            </a:r>
            <a:endPar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06100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4206240" y="2087790"/>
            <a:ext cx="415398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Ubuntu" panose="020B0504030602030204" pitchFamily="34" charset="0"/>
              </a:rPr>
              <a:t>Breakout 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Peer Review Session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Ubuntu" panose="020B0504030602030204" pitchFamily="34" charset="0"/>
              </a:rPr>
              <a:t>Guiding Question N° 1</a:t>
            </a:r>
            <a:endParaRPr kumimoji="0" lang="en-GB" sz="36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122797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4201158" y="2959578"/>
            <a:ext cx="40719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FFFFFF"/>
                </a:solidFill>
                <a:latin typeface="Ubuntu" panose="020B0504030602030204" pitchFamily="34" charset="0"/>
              </a:rPr>
              <a:t>LUNCH BREAK</a:t>
            </a:r>
            <a:endParaRPr kumimoji="0" lang="en-GB" sz="4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534623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D2AD5-9024-BC50-C943-64002FD29EA3}"/>
              </a:ext>
            </a:extLst>
          </p:cNvPr>
          <p:cNvSpPr txBox="1"/>
          <p:nvPr/>
        </p:nvSpPr>
        <p:spPr>
          <a:xfrm>
            <a:off x="3892732" y="2558053"/>
            <a:ext cx="46939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FFFFFF"/>
                </a:solidFill>
                <a:latin typeface="Ubuntu" panose="020B0504030602030204" pitchFamily="34" charset="0"/>
              </a:rPr>
              <a:t>Interactive Session</a:t>
            </a:r>
            <a:endParaRPr kumimoji="0" lang="en-GB" sz="32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FFFFFF"/>
                </a:solidFill>
                <a:latin typeface="Ubuntu" panose="020B0504030602030204" pitchFamily="34" charset="0"/>
              </a:rPr>
              <a:t>Guiding Question N° 2</a:t>
            </a:r>
          </a:p>
        </p:txBody>
      </p:sp>
    </p:spTree>
    <p:extLst>
      <p:ext uri="{BB962C8B-B14F-4D97-AF65-F5344CB8AC3E}">
        <p14:creationId xmlns:p14="http://schemas.microsoft.com/office/powerpoint/2010/main" val="978993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p:txBody>
          <a:bodyPr>
            <a:normAutofit fontScale="90000"/>
          </a:bodyPr>
          <a:lstStyle/>
          <a:p>
            <a:r>
              <a:rPr lang="en-GB" dirty="0">
                <a:latin typeface="Ubuntu" panose="020B0504030602030204" pitchFamily="34" charset="0"/>
              </a:rPr>
              <a:t>EUI PEER REVIEW N° 6</a:t>
            </a:r>
            <a:br>
              <a:rPr lang="en-GB" dirty="0">
                <a:latin typeface="Ubuntu" panose="020B0504030602030204" pitchFamily="34" charset="0"/>
              </a:rPr>
            </a:br>
            <a:r>
              <a:rPr lang="en-GB" dirty="0">
                <a:latin typeface="Ubuntu" panose="020B0504030602030204" pitchFamily="34" charset="0"/>
              </a:rPr>
              <a:t>04-05 DECEMBER 2024 BASSO PIAVE</a:t>
            </a:r>
            <a:endParaRPr lang="fr-BE" dirty="0">
              <a:latin typeface="Ubuntu" panose="020B0504030602030204" pitchFamily="34" charset="0"/>
            </a:endParaRPr>
          </a:p>
        </p:txBody>
      </p:sp>
      <p:sp>
        <p:nvSpPr>
          <p:cNvPr id="3" name="Sous-titre 2">
            <a:extLst>
              <a:ext uri="{FF2B5EF4-FFF2-40B4-BE49-F238E27FC236}">
                <a16:creationId xmlns:a16="http://schemas.microsoft.com/office/drawing/2014/main" id="{8B1B7FF1-2BEB-A47E-84ED-AA8DD7477415}"/>
              </a:ext>
            </a:extLst>
          </p:cNvPr>
          <p:cNvSpPr>
            <a:spLocks noGrp="1"/>
          </p:cNvSpPr>
          <p:nvPr>
            <p:ph type="subTitle" idx="1"/>
          </p:nvPr>
        </p:nvSpPr>
        <p:spPr>
          <a:xfrm>
            <a:off x="701040" y="2546014"/>
            <a:ext cx="9144000" cy="1033753"/>
          </a:xfrm>
        </p:spPr>
        <p:txBody>
          <a:bodyPr>
            <a:normAutofit/>
          </a:bodyPr>
          <a:lstStyle/>
          <a:p>
            <a:r>
              <a:rPr lang="fr-BE" dirty="0">
                <a:latin typeface="Ubuntu" panose="020B0504030602030204" pitchFamily="34" charset="0"/>
              </a:rPr>
              <a:t>INTERACTIVE SESSION QUESTION 2</a:t>
            </a:r>
          </a:p>
        </p:txBody>
      </p:sp>
      <p:sp>
        <p:nvSpPr>
          <p:cNvPr id="5" name="Espace réservé du texte 3">
            <a:extLst>
              <a:ext uri="{FF2B5EF4-FFF2-40B4-BE49-F238E27FC236}">
                <a16:creationId xmlns:a16="http://schemas.microsoft.com/office/drawing/2014/main" id="{7F4F6834-09F4-B5A6-A901-B5E96DDC6AE6}"/>
              </a:ext>
            </a:extLst>
          </p:cNvPr>
          <p:cNvSpPr>
            <a:spLocks noGrp="1"/>
          </p:cNvSpPr>
          <p:nvPr/>
        </p:nvSpPr>
        <p:spPr>
          <a:xfrm>
            <a:off x="701040" y="4189019"/>
            <a:ext cx="9144000" cy="7322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BE" dirty="0" err="1">
                <a:latin typeface="Ubuntu" panose="020B0504030602030204" pitchFamily="34" charset="0"/>
              </a:rPr>
              <a:t>Moderators</a:t>
            </a:r>
            <a:r>
              <a:rPr lang="fr-BE" dirty="0">
                <a:latin typeface="Ubuntu" panose="020B0504030602030204" pitchFamily="34" charset="0"/>
              </a:rPr>
              <a:t>: </a:t>
            </a:r>
            <a:r>
              <a:rPr lang="fr-BE" dirty="0" err="1">
                <a:latin typeface="Ubuntu" panose="020B0504030602030204" pitchFamily="34" charset="0"/>
              </a:rPr>
              <a:t>Martijn</a:t>
            </a:r>
            <a:r>
              <a:rPr lang="fr-BE" dirty="0">
                <a:latin typeface="Ubuntu" panose="020B0504030602030204" pitchFamily="34" charset="0"/>
              </a:rPr>
              <a:t> de </a:t>
            </a:r>
            <a:r>
              <a:rPr lang="fr-BE" dirty="0" err="1">
                <a:latin typeface="Ubuntu" panose="020B0504030602030204" pitchFamily="34" charset="0"/>
              </a:rPr>
              <a:t>Bruijn</a:t>
            </a:r>
            <a:r>
              <a:rPr lang="fr-BE" dirty="0">
                <a:latin typeface="Ubuntu" panose="020B0504030602030204" pitchFamily="34" charset="0"/>
              </a:rPr>
              <a:t> and Sally </a:t>
            </a:r>
            <a:r>
              <a:rPr lang="fr-BE" dirty="0" err="1">
                <a:latin typeface="Ubuntu" panose="020B0504030602030204" pitchFamily="34" charset="0"/>
              </a:rPr>
              <a:t>Kneeshaw</a:t>
            </a:r>
            <a:r>
              <a:rPr lang="fr-BE" dirty="0">
                <a:latin typeface="Ubuntu" panose="020B0504030602030204" pitchFamily="34" charset="0"/>
              </a:rPr>
              <a:t>, EUI Experts</a:t>
            </a:r>
          </a:p>
        </p:txBody>
      </p:sp>
    </p:spTree>
    <p:extLst>
      <p:ext uri="{BB962C8B-B14F-4D97-AF65-F5344CB8AC3E}">
        <p14:creationId xmlns:p14="http://schemas.microsoft.com/office/powerpoint/2010/main" val="3918072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2A5C20-6CA9-4FC1-891A-986D611551C9}"/>
              </a:ext>
            </a:extLst>
          </p:cNvPr>
          <p:cNvSpPr txBox="1"/>
          <p:nvPr/>
        </p:nvSpPr>
        <p:spPr>
          <a:xfrm>
            <a:off x="3892732" y="3025413"/>
            <a:ext cx="4693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Setting the scene</a:t>
            </a:r>
          </a:p>
        </p:txBody>
      </p:sp>
    </p:spTree>
    <p:extLst>
      <p:ext uri="{BB962C8B-B14F-4D97-AF65-F5344CB8AC3E}">
        <p14:creationId xmlns:p14="http://schemas.microsoft.com/office/powerpoint/2010/main" val="218340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594360" y="165462"/>
            <a:ext cx="10515600" cy="625528"/>
          </a:xfrm>
        </p:spPr>
        <p:txBody>
          <a:bodyPr vert="horz" lIns="91440" tIns="45720" rIns="91440" bIns="45720" rtlCol="0" anchor="b">
            <a:normAutofit fontScale="90000"/>
          </a:bodyPr>
          <a:lstStyle/>
          <a:p>
            <a:pPr>
              <a:lnSpc>
                <a:spcPct val="100000"/>
              </a:lnSpc>
            </a:pPr>
            <a:r>
              <a:rPr lang="en-GB" sz="4000" b="1" dirty="0">
                <a:solidFill>
                  <a:srgbClr val="1AAF96"/>
                </a:solidFill>
                <a:latin typeface="Ubuntu" panose="020B0504030602030204" pitchFamily="34" charset="0"/>
              </a:rPr>
              <a:t>Common CUR challenges</a:t>
            </a:r>
          </a:p>
        </p:txBody>
      </p:sp>
      <p:sp>
        <p:nvSpPr>
          <p:cNvPr id="4" name="TextBox 3">
            <a:extLst>
              <a:ext uri="{FF2B5EF4-FFF2-40B4-BE49-F238E27FC236}">
                <a16:creationId xmlns:a16="http://schemas.microsoft.com/office/drawing/2014/main" id="{1F6AA7B3-F6BF-7B95-B798-68CDBBF19187}"/>
              </a:ext>
            </a:extLst>
          </p:cNvPr>
          <p:cNvSpPr txBox="1"/>
          <p:nvPr/>
        </p:nvSpPr>
        <p:spPr>
          <a:xfrm>
            <a:off x="594360" y="1040814"/>
            <a:ext cx="8941526" cy="4536627"/>
          </a:xfrm>
          <a:prstGeom prst="rect">
            <a:avLst/>
          </a:prstGeom>
          <a:noFill/>
        </p:spPr>
        <p:txBody>
          <a:bodyPr wrap="square" lIns="91440" tIns="45720" rIns="91440" bIns="45720" rtlCol="0" anchor="t">
            <a:spAutoFit/>
          </a:bodyPr>
          <a:lstStyle/>
          <a:p>
            <a:pPr marL="64135">
              <a:lnSpc>
                <a:spcPct val="115000"/>
              </a:lnSpc>
              <a:spcBef>
                <a:spcPts val="5"/>
              </a:spcBef>
            </a:pPr>
            <a:r>
              <a:rPr lang="en-US" sz="2800" dirty="0">
                <a:effectLst/>
                <a:latin typeface="Ubuntu Light" panose="020B0304030602030204" pitchFamily="34" charset="0"/>
                <a:ea typeface="Calibri" panose="020F0502020204030204" pitchFamily="34" charset="0"/>
                <a:cs typeface="Calibri" panose="020F0502020204030204" pitchFamily="34" charset="0"/>
              </a:rPr>
              <a:t>Dynamic</a:t>
            </a:r>
            <a:r>
              <a:rPr lang="en-US" sz="2800" spc="-30" dirty="0">
                <a:effectLst/>
                <a:latin typeface="Ubuntu Light" panose="020B0304030602030204" pitchFamily="34" charset="0"/>
                <a:ea typeface="Calibri" panose="020F0502020204030204" pitchFamily="34" charset="0"/>
                <a:cs typeface="Calibri" panose="020F0502020204030204" pitchFamily="34" charset="0"/>
              </a:rPr>
              <a:t> </a:t>
            </a:r>
            <a:r>
              <a:rPr lang="en-US" sz="2800" dirty="0">
                <a:effectLst/>
                <a:latin typeface="Ubuntu Light" panose="020B0304030602030204" pitchFamily="34" charset="0"/>
                <a:ea typeface="Calibri" panose="020F0502020204030204" pitchFamily="34" charset="0"/>
                <a:cs typeface="Calibri" panose="020F0502020204030204" pitchFamily="34" charset="0"/>
              </a:rPr>
              <a:t>session focused</a:t>
            </a:r>
            <a:r>
              <a:rPr lang="en-US" sz="2800" spc="-35" dirty="0">
                <a:effectLst/>
                <a:latin typeface="Ubuntu Light" panose="020B0304030602030204" pitchFamily="34" charset="0"/>
                <a:ea typeface="Calibri" panose="020F0502020204030204" pitchFamily="34" charset="0"/>
                <a:cs typeface="Calibri" panose="020F0502020204030204" pitchFamily="34" charset="0"/>
              </a:rPr>
              <a:t> </a:t>
            </a:r>
            <a:r>
              <a:rPr lang="en-US" sz="2800" dirty="0">
                <a:effectLst/>
                <a:latin typeface="Ubuntu Light" panose="020B0304030602030204" pitchFamily="34" charset="0"/>
                <a:ea typeface="Calibri" panose="020F0502020204030204" pitchFamily="34" charset="0"/>
                <a:cs typeface="Calibri" panose="020F0502020204030204" pitchFamily="34" charset="0"/>
              </a:rPr>
              <a:t>on</a:t>
            </a:r>
            <a:r>
              <a:rPr lang="en-US" sz="2800" spc="-25" dirty="0">
                <a:effectLst/>
                <a:latin typeface="Ubuntu Light" panose="020B0304030602030204" pitchFamily="34" charset="0"/>
                <a:ea typeface="Calibri" panose="020F0502020204030204" pitchFamily="34" charset="0"/>
                <a:cs typeface="Calibri" panose="020F0502020204030204" pitchFamily="34" charset="0"/>
              </a:rPr>
              <a:t> </a:t>
            </a:r>
            <a:r>
              <a:rPr lang="en-US" sz="2800" spc="-25" dirty="0">
                <a:latin typeface="Ubuntu Light" panose="020B0304030602030204" pitchFamily="34" charset="0"/>
                <a:ea typeface="Calibri" panose="020F0502020204030204" pitchFamily="34" charset="0"/>
                <a:cs typeface="Calibri" panose="020F0502020204030204" pitchFamily="34" charset="0"/>
              </a:rPr>
              <a:t>three</a:t>
            </a:r>
            <a:r>
              <a:rPr lang="en-US" sz="2800" dirty="0">
                <a:effectLst/>
                <a:latin typeface="Ubuntu Light" panose="020B0304030602030204" pitchFamily="34" charset="0"/>
                <a:ea typeface="Calibri" panose="020F0502020204030204" pitchFamily="34" charset="0"/>
                <a:cs typeface="Calibri" panose="020F0502020204030204" pitchFamily="34" charset="0"/>
              </a:rPr>
              <a:t> similar challenges</a:t>
            </a:r>
            <a:r>
              <a:rPr lang="en-US" sz="2800" spc="-25" dirty="0">
                <a:effectLst/>
                <a:latin typeface="Ubuntu Light" panose="020B0304030602030204" pitchFamily="34" charset="0"/>
                <a:ea typeface="Calibri" panose="020F0502020204030204" pitchFamily="34" charset="0"/>
                <a:cs typeface="Calibri" panose="020F0502020204030204" pitchFamily="34" charset="0"/>
              </a:rPr>
              <a:t> </a:t>
            </a:r>
            <a:r>
              <a:rPr lang="en-US" sz="2800" dirty="0">
                <a:effectLst/>
                <a:latin typeface="Ubuntu Light" panose="020B0304030602030204" pitchFamily="34" charset="0"/>
                <a:ea typeface="Calibri" panose="020F0502020204030204" pitchFamily="34" charset="0"/>
                <a:cs typeface="Calibri" panose="020F0502020204030204" pitchFamily="34" charset="0"/>
              </a:rPr>
              <a:t>across</a:t>
            </a:r>
            <a:r>
              <a:rPr lang="en-US" sz="2800" spc="-35" dirty="0">
                <a:effectLst/>
                <a:latin typeface="Ubuntu Light" panose="020B0304030602030204" pitchFamily="34" charset="0"/>
                <a:ea typeface="Calibri" panose="020F0502020204030204" pitchFamily="34" charset="0"/>
                <a:cs typeface="Calibri" panose="020F0502020204030204" pitchFamily="34" charset="0"/>
              </a:rPr>
              <a:t> </a:t>
            </a:r>
            <a:r>
              <a:rPr lang="en-US" sz="2800" dirty="0">
                <a:effectLst/>
                <a:latin typeface="Ubuntu Light" panose="020B0304030602030204" pitchFamily="34" charset="0"/>
                <a:ea typeface="Calibri" panose="020F0502020204030204" pitchFamily="34" charset="0"/>
                <a:cs typeface="Calibri" panose="020F0502020204030204" pitchFamily="34" charset="0"/>
              </a:rPr>
              <a:t>Cities Under Review (CUR). </a:t>
            </a:r>
            <a:r>
              <a:rPr lang="en-US" sz="2800" dirty="0">
                <a:latin typeface="Ubuntu Light" panose="020B0304030602030204" pitchFamily="34" charset="0"/>
                <a:ea typeface="Calibri" panose="020F0502020204030204" pitchFamily="34" charset="0"/>
                <a:cs typeface="Calibri" panose="020F0502020204030204" pitchFamily="34" charset="0"/>
              </a:rPr>
              <a:t> </a:t>
            </a:r>
          </a:p>
          <a:p>
            <a:pPr marL="64135">
              <a:lnSpc>
                <a:spcPct val="115000"/>
              </a:lnSpc>
              <a:spcBef>
                <a:spcPts val="5"/>
              </a:spcBef>
            </a:pPr>
            <a:r>
              <a:rPr lang="en-US" sz="2800" dirty="0">
                <a:latin typeface="Ubuntu Light" panose="020B0304030602030204" pitchFamily="34" charset="0"/>
                <a:ea typeface="Calibri" panose="020F0502020204030204" pitchFamily="34" charset="0"/>
                <a:cs typeface="Calibri" panose="020F0502020204030204" pitchFamily="34" charset="0"/>
              </a:rPr>
              <a:t>Aims to provide</a:t>
            </a:r>
            <a:r>
              <a:rPr lang="en-US" sz="2400" dirty="0">
                <a:latin typeface="Ubuntu Light" panose="020B0304030602030204" pitchFamily="34" charset="0"/>
                <a:ea typeface="Calibri" panose="020F0502020204030204" pitchFamily="34" charset="0"/>
                <a:cs typeface="Calibri" panose="020F0502020204030204" pitchFamily="34" charset="0"/>
              </a:rPr>
              <a:t>:</a:t>
            </a:r>
          </a:p>
          <a:p>
            <a:pPr marL="64135">
              <a:lnSpc>
                <a:spcPct val="115000"/>
              </a:lnSpc>
              <a:spcBef>
                <a:spcPts val="5"/>
              </a:spcBef>
            </a:pPr>
            <a:r>
              <a:rPr lang="en-US" sz="2400" dirty="0">
                <a:effectLst/>
                <a:latin typeface="Ubuntu Light" panose="020B0304030602030204" pitchFamily="34" charset="0"/>
                <a:ea typeface="Calibri" panose="020F0502020204030204" pitchFamily="34" charset="0"/>
                <a:cs typeface="Calibri" panose="020F0502020204030204" pitchFamily="34" charset="0"/>
              </a:rPr>
              <a:t> </a:t>
            </a:r>
            <a:endParaRPr lang="en-HU" sz="2400" dirty="0">
              <a:effectLst/>
              <a:latin typeface="Ubuntu Light" panose="020B0304030602030204" pitchFamily="34" charset="0"/>
              <a:ea typeface="Calibri" panose="020F0502020204030204" pitchFamily="34" charset="0"/>
            </a:endParaRPr>
          </a:p>
          <a:p>
            <a:pPr marL="285750" marR="510540" lvl="0" indent="-285750">
              <a:lnSpc>
                <a:spcPct val="90000"/>
              </a:lnSpc>
              <a:spcBef>
                <a:spcPts val="600"/>
              </a:spcBef>
              <a:spcAft>
                <a:spcPts val="600"/>
              </a:spcAft>
              <a:buClr>
                <a:schemeClr val="accent1"/>
              </a:buClr>
              <a:buSzPct val="80000"/>
              <a:buBlip>
                <a:blip r:embed="rId3"/>
              </a:buBlip>
              <a:tabLst>
                <a:tab pos="222885" algn="l"/>
              </a:tabLst>
              <a:defRPr/>
            </a:pPr>
            <a:r>
              <a:rPr lang="en-US" sz="2400" dirty="0">
                <a:latin typeface="Ubuntu Light" panose="020B0304030602030204" pitchFamily="34" charset="0"/>
                <a:ea typeface="Tahoma" panose="020B0604030504040204" pitchFamily="34" charset="0"/>
                <a:cs typeface="+mn-lt"/>
              </a:rPr>
              <a:t>overview of challenges related to monitoring</a:t>
            </a:r>
          </a:p>
          <a:p>
            <a:pPr marL="285750" marR="510540" lvl="0" indent="-285750">
              <a:lnSpc>
                <a:spcPct val="90000"/>
              </a:lnSpc>
              <a:spcBef>
                <a:spcPts val="600"/>
              </a:spcBef>
              <a:spcAft>
                <a:spcPts val="600"/>
              </a:spcAft>
              <a:buClr>
                <a:schemeClr val="accent1"/>
              </a:buClr>
              <a:buSzPct val="80000"/>
              <a:buBlip>
                <a:blip r:embed="rId3"/>
              </a:buBlip>
              <a:tabLst>
                <a:tab pos="222885" algn="l"/>
              </a:tabLst>
              <a:defRPr/>
            </a:pPr>
            <a:r>
              <a:rPr lang="en-US" sz="2400" dirty="0">
                <a:latin typeface="Ubuntu Light" panose="020B0304030602030204" pitchFamily="34" charset="0"/>
                <a:ea typeface="Tahoma" panose="020B0604030504040204" pitchFamily="34" charset="0"/>
                <a:cs typeface="+mn-lt"/>
              </a:rPr>
              <a:t>potential solutions through masterclass, experiences shared by peers and group discussions</a:t>
            </a:r>
            <a:endParaRPr lang="en-HU" sz="2400" dirty="0">
              <a:latin typeface="Ubuntu Light" panose="020B0304030602030204" pitchFamily="34" charset="0"/>
              <a:ea typeface="Tahoma" panose="020B0604030504040204" pitchFamily="34" charset="0"/>
              <a:cs typeface="+mn-lt"/>
            </a:endParaRPr>
          </a:p>
          <a:p>
            <a:pPr marL="285750" lvl="0" indent="-285750">
              <a:lnSpc>
                <a:spcPct val="90000"/>
              </a:lnSpc>
              <a:spcBef>
                <a:spcPts val="600"/>
              </a:spcBef>
              <a:spcAft>
                <a:spcPts val="600"/>
              </a:spcAft>
              <a:buClr>
                <a:schemeClr val="accent1"/>
              </a:buClr>
              <a:buSzPct val="80000"/>
              <a:buBlip>
                <a:blip r:embed="rId3"/>
              </a:buBlip>
              <a:tabLst>
                <a:tab pos="207645" algn="l"/>
              </a:tabLst>
              <a:defRPr/>
            </a:pPr>
            <a:r>
              <a:rPr lang="en-US" sz="2400" dirty="0">
                <a:latin typeface="Ubuntu Light" panose="020B0304030602030204" pitchFamily="34" charset="0"/>
                <a:ea typeface="Tahoma" panose="020B0604030504040204" pitchFamily="34" charset="0"/>
                <a:cs typeface="+mn-lt"/>
              </a:rPr>
              <a:t>identification of potentially effective solutions for CUR</a:t>
            </a:r>
            <a:endParaRPr lang="en-HU" sz="2400" dirty="0">
              <a:latin typeface="Ubuntu Light" panose="020B0304030602030204" pitchFamily="34" charset="0"/>
              <a:ea typeface="Tahoma" panose="020B0604030504040204" pitchFamily="34" charset="0"/>
              <a:cs typeface="+mn-lt"/>
            </a:endParaRPr>
          </a:p>
          <a:p>
            <a:pPr marL="285750" lvl="0" indent="-285750">
              <a:lnSpc>
                <a:spcPct val="90000"/>
              </a:lnSpc>
              <a:spcBef>
                <a:spcPts val="600"/>
              </a:spcBef>
              <a:spcAft>
                <a:spcPts val="600"/>
              </a:spcAft>
              <a:buClr>
                <a:schemeClr val="accent1"/>
              </a:buClr>
              <a:buSzPct val="80000"/>
              <a:buBlip>
                <a:blip r:embed="rId3"/>
              </a:buBlip>
              <a:tabLst>
                <a:tab pos="207645" algn="l"/>
              </a:tabLst>
              <a:defRPr/>
            </a:pPr>
            <a:r>
              <a:rPr lang="en-US" sz="2400" dirty="0">
                <a:latin typeface="Ubuntu Light" panose="020B0304030602030204" pitchFamily="34" charset="0"/>
                <a:ea typeface="Tahoma" panose="020B0604030504040204" pitchFamily="34" charset="0"/>
                <a:cs typeface="+mn-lt"/>
              </a:rPr>
              <a:t>opportunities for all CUR and peers to contribute/ learn across all CUR challenges</a:t>
            </a:r>
            <a:endParaRPr lang="en-HU" sz="2400" dirty="0">
              <a:latin typeface="Ubuntu Light" panose="020B0304030602030204" pitchFamily="34" charset="0"/>
              <a:ea typeface="Tahoma" panose="020B0604030504040204" pitchFamily="34" charset="0"/>
              <a:cs typeface="+mn-lt"/>
            </a:endParaRPr>
          </a:p>
        </p:txBody>
      </p:sp>
    </p:spTree>
    <p:extLst>
      <p:ext uri="{BB962C8B-B14F-4D97-AF65-F5344CB8AC3E}">
        <p14:creationId xmlns:p14="http://schemas.microsoft.com/office/powerpoint/2010/main" val="3179186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idx="4294967295"/>
          </p:nvPr>
        </p:nvSpPr>
        <p:spPr>
          <a:xfrm>
            <a:off x="0" y="165100"/>
            <a:ext cx="10515600" cy="625475"/>
          </a:xfrm>
        </p:spPr>
        <p:txBody>
          <a:bodyPr vert="horz" lIns="91440" tIns="45720" rIns="91440" bIns="45720" rtlCol="0" anchor="b">
            <a:normAutofit fontScale="90000"/>
          </a:bodyPr>
          <a:lstStyle/>
          <a:p>
            <a:pPr>
              <a:lnSpc>
                <a:spcPct val="100000"/>
              </a:lnSpc>
            </a:pPr>
            <a:r>
              <a:rPr lang="en-GB" sz="4000" b="1" dirty="0">
                <a:solidFill>
                  <a:srgbClr val="1AAF96"/>
                </a:solidFill>
                <a:latin typeface="Ubuntu" panose="020B0504030602030204" pitchFamily="34" charset="0"/>
              </a:rPr>
              <a:t>Common Challenge method today</a:t>
            </a:r>
          </a:p>
        </p:txBody>
      </p:sp>
      <p:sp>
        <p:nvSpPr>
          <p:cNvPr id="6" name="TextBox 5">
            <a:extLst>
              <a:ext uri="{FF2B5EF4-FFF2-40B4-BE49-F238E27FC236}">
                <a16:creationId xmlns:a16="http://schemas.microsoft.com/office/drawing/2014/main" id="{B18E0289-B369-2E16-8BBA-690C75E6718A}"/>
              </a:ext>
            </a:extLst>
          </p:cNvPr>
          <p:cNvSpPr txBox="1"/>
          <p:nvPr/>
        </p:nvSpPr>
        <p:spPr>
          <a:xfrm>
            <a:off x="982301" y="1227850"/>
            <a:ext cx="9533299" cy="5613909"/>
          </a:xfrm>
          <a:prstGeom prst="rect">
            <a:avLst/>
          </a:prstGeom>
          <a:noFill/>
        </p:spPr>
        <p:txBody>
          <a:bodyPr wrap="square" lIns="91440" tIns="45720" rIns="91440" bIns="45720" rtlCol="0" anchor="t">
            <a:spAutoFit/>
          </a:bodyPr>
          <a:lstStyle/>
          <a:p>
            <a:pPr>
              <a:lnSpc>
                <a:spcPct val="90000"/>
              </a:lnSpc>
              <a:spcBef>
                <a:spcPts val="600"/>
              </a:spcBef>
              <a:spcAft>
                <a:spcPts val="600"/>
              </a:spcAft>
              <a:buClr>
                <a:schemeClr val="accent1"/>
              </a:buClr>
              <a:buSzPct val="80000"/>
              <a:defRPr/>
            </a:pPr>
            <a:r>
              <a:rPr lang="en-GB" sz="2400" b="1" u="sng" dirty="0">
                <a:solidFill>
                  <a:srgbClr val="002060"/>
                </a:solidFill>
                <a:latin typeface="Ubuntu Light" panose="020B0304030602030204" pitchFamily="34" charset="0"/>
                <a:ea typeface="Tahoma" panose="020B0604030504040204" pitchFamily="34" charset="0"/>
                <a:cs typeface="+mn-lt"/>
              </a:rPr>
              <a:t>1400-1500  Masterclass</a:t>
            </a:r>
          </a:p>
          <a:p>
            <a:pPr marL="285750" indent="-285750">
              <a:lnSpc>
                <a:spcPct val="90000"/>
              </a:lnSpc>
              <a:spcBef>
                <a:spcPts val="600"/>
              </a:spcBef>
              <a:spcAft>
                <a:spcPts val="600"/>
              </a:spcAft>
              <a:buClr>
                <a:schemeClr val="accent1"/>
              </a:buClr>
              <a:buSzPct val="80000"/>
              <a:buBlip>
                <a:blip r:embed="rId3"/>
              </a:buBlip>
              <a:defRPr/>
            </a:pPr>
            <a:r>
              <a:rPr lang="en-GB" sz="2400" b="1" dirty="0">
                <a:solidFill>
                  <a:srgbClr val="002060"/>
                </a:solidFill>
                <a:latin typeface="Ubuntu Light" panose="020B0304030602030204" pitchFamily="34" charset="0"/>
                <a:ea typeface="Tahoma" panose="020B0604030504040204" pitchFamily="34" charset="0"/>
                <a:cs typeface="+mn-lt"/>
              </a:rPr>
              <a:t>Inputs from Strathclyde University, City of Novo Mesto, City of Vantaa</a:t>
            </a:r>
          </a:p>
          <a:p>
            <a:pPr>
              <a:lnSpc>
                <a:spcPct val="90000"/>
              </a:lnSpc>
              <a:spcBef>
                <a:spcPts val="600"/>
              </a:spcBef>
              <a:spcAft>
                <a:spcPts val="600"/>
              </a:spcAft>
              <a:buClr>
                <a:schemeClr val="accent1"/>
              </a:buClr>
              <a:buSzPct val="80000"/>
              <a:defRPr/>
            </a:pPr>
            <a:endParaRPr lang="en-GB" sz="2400" b="1" dirty="0">
              <a:solidFill>
                <a:srgbClr val="002060"/>
              </a:solidFill>
              <a:latin typeface="Ubuntu Light" panose="020B0304030602030204" pitchFamily="34" charset="0"/>
              <a:ea typeface="Tahoma" panose="020B0604030504040204" pitchFamily="34" charset="0"/>
              <a:cs typeface="+mn-lt"/>
            </a:endParaRPr>
          </a:p>
          <a:p>
            <a:pPr>
              <a:lnSpc>
                <a:spcPct val="90000"/>
              </a:lnSpc>
              <a:spcBef>
                <a:spcPts val="600"/>
              </a:spcBef>
              <a:spcAft>
                <a:spcPts val="600"/>
              </a:spcAft>
              <a:buClr>
                <a:schemeClr val="accent1"/>
              </a:buClr>
              <a:buSzPct val="80000"/>
              <a:defRPr/>
            </a:pPr>
            <a:r>
              <a:rPr lang="en-GB" sz="2400" b="1" u="sng" dirty="0">
                <a:solidFill>
                  <a:srgbClr val="002060"/>
                </a:solidFill>
                <a:latin typeface="Ubuntu Light" panose="020B0304030602030204" pitchFamily="34" charset="0"/>
                <a:ea typeface="Tahoma" panose="020B0604030504040204" pitchFamily="34" charset="0"/>
                <a:cs typeface="+mn-lt"/>
              </a:rPr>
              <a:t>1500-1600 Interactive discussion</a:t>
            </a:r>
          </a:p>
          <a:p>
            <a:pPr marL="285750" indent="-285750">
              <a:lnSpc>
                <a:spcPct val="90000"/>
              </a:lnSpc>
              <a:spcBef>
                <a:spcPts val="600"/>
              </a:spcBef>
              <a:spcAft>
                <a:spcPts val="600"/>
              </a:spcAft>
              <a:buClr>
                <a:schemeClr val="accent1"/>
              </a:buClr>
              <a:buSzPct val="80000"/>
              <a:buBlip>
                <a:blip r:embed="rId3"/>
              </a:buBlip>
              <a:defRPr/>
            </a:pPr>
            <a:r>
              <a:rPr lang="en-GB" sz="2400" b="1" dirty="0">
                <a:solidFill>
                  <a:srgbClr val="002060"/>
                </a:solidFill>
                <a:latin typeface="Ubuntu Light" panose="020B0304030602030204" pitchFamily="34" charset="0"/>
                <a:ea typeface="Tahoma" panose="020B0604030504040204" pitchFamily="34" charset="0"/>
                <a:cs typeface="+mn-lt"/>
              </a:rPr>
              <a:t>Exercises- 2 rounds </a:t>
            </a:r>
          </a:p>
          <a:p>
            <a:pPr marL="285750" indent="-285750">
              <a:lnSpc>
                <a:spcPct val="90000"/>
              </a:lnSpc>
              <a:spcBef>
                <a:spcPts val="600"/>
              </a:spcBef>
              <a:spcAft>
                <a:spcPts val="600"/>
              </a:spcAft>
              <a:buClr>
                <a:schemeClr val="accent1"/>
              </a:buClr>
              <a:buSzPct val="80000"/>
              <a:buBlip>
                <a:blip r:embed="rId3"/>
              </a:buBlip>
              <a:defRPr/>
            </a:pPr>
            <a:r>
              <a:rPr lang="en-GB" sz="2400" b="1" dirty="0">
                <a:solidFill>
                  <a:srgbClr val="002060"/>
                </a:solidFill>
                <a:latin typeface="Ubuntu Light" panose="020B0304030602030204" pitchFamily="34" charset="0"/>
                <a:ea typeface="Tahoma" panose="020B0604030504040204" pitchFamily="34" charset="0"/>
                <a:cs typeface="+mn-lt"/>
              </a:rPr>
              <a:t>Choose a different table each round</a:t>
            </a:r>
          </a:p>
          <a:p>
            <a:pPr marL="285750" indent="-285750">
              <a:lnSpc>
                <a:spcPct val="90000"/>
              </a:lnSpc>
              <a:spcBef>
                <a:spcPts val="600"/>
              </a:spcBef>
              <a:spcAft>
                <a:spcPts val="600"/>
              </a:spcAft>
              <a:buClr>
                <a:schemeClr val="accent1"/>
              </a:buClr>
              <a:buSzPct val="80000"/>
              <a:buBlip>
                <a:blip r:embed="rId3"/>
              </a:buBlip>
              <a:defRPr/>
            </a:pPr>
            <a:r>
              <a:rPr lang="en-GB" sz="2400" b="1" dirty="0">
                <a:solidFill>
                  <a:srgbClr val="002060"/>
                </a:solidFill>
                <a:latin typeface="Ubuntu Light" panose="020B0304030602030204" pitchFamily="34" charset="0"/>
                <a:ea typeface="Tahoma" panose="020B0604030504040204" pitchFamily="34" charset="0"/>
                <a:cs typeface="+mn-lt"/>
              </a:rPr>
              <a:t>Mix with new colleagues </a:t>
            </a:r>
          </a:p>
          <a:p>
            <a:pPr marL="285750" indent="-285750">
              <a:lnSpc>
                <a:spcPct val="90000"/>
              </a:lnSpc>
              <a:spcBef>
                <a:spcPts val="600"/>
              </a:spcBef>
              <a:spcAft>
                <a:spcPts val="600"/>
              </a:spcAft>
              <a:buClr>
                <a:schemeClr val="accent1"/>
              </a:buClr>
              <a:buSzPct val="80000"/>
              <a:buBlip>
                <a:blip r:embed="rId3"/>
              </a:buBlip>
              <a:defRPr/>
            </a:pPr>
            <a:r>
              <a:rPr lang="en-GB" sz="2400" b="1" dirty="0">
                <a:solidFill>
                  <a:srgbClr val="002060"/>
                </a:solidFill>
                <a:latin typeface="Ubuntu Light" panose="020B0304030602030204" pitchFamily="34" charset="0"/>
                <a:ea typeface="Tahoma" panose="020B0604030504040204" pitchFamily="34" charset="0"/>
                <a:cs typeface="+mn-lt"/>
              </a:rPr>
              <a:t>Capture ideas </a:t>
            </a:r>
          </a:p>
          <a:p>
            <a:pPr marL="285750" indent="-285750">
              <a:lnSpc>
                <a:spcPct val="90000"/>
              </a:lnSpc>
              <a:spcBef>
                <a:spcPts val="600"/>
              </a:spcBef>
              <a:spcAft>
                <a:spcPts val="600"/>
              </a:spcAft>
              <a:buClr>
                <a:schemeClr val="accent1"/>
              </a:buClr>
              <a:buSzPct val="80000"/>
              <a:buBlip>
                <a:blip r:embed="rId3"/>
              </a:buBlip>
              <a:defRPr/>
            </a:pPr>
            <a:r>
              <a:rPr lang="en-GB" sz="2400" b="1" dirty="0">
                <a:solidFill>
                  <a:srgbClr val="002060"/>
                </a:solidFill>
                <a:latin typeface="Ubuntu Light" panose="020B0304030602030204" pitchFamily="34" charset="0"/>
                <a:ea typeface="Tahoma" panose="020B0604030504040204" pitchFamily="34" charset="0"/>
                <a:cs typeface="+mn-lt"/>
              </a:rPr>
              <a:t>Plenary session at end to feedback</a:t>
            </a:r>
          </a:p>
          <a:p>
            <a:pPr marL="64135">
              <a:lnSpc>
                <a:spcPct val="115000"/>
              </a:lnSpc>
              <a:spcAft>
                <a:spcPts val="1200"/>
              </a:spcAft>
            </a:pPr>
            <a:r>
              <a:rPr lang="en-GB" sz="2000" dirty="0">
                <a:effectLst/>
                <a:latin typeface="Ubuntu" panose="020B0504030602030204" pitchFamily="34" charset="0"/>
                <a:ea typeface="Calibri" panose="020F0502020204030204" pitchFamily="34" charset="0"/>
              </a:rPr>
              <a:t> </a:t>
            </a:r>
          </a:p>
          <a:p>
            <a:pPr marL="64135">
              <a:lnSpc>
                <a:spcPct val="115000"/>
              </a:lnSpc>
              <a:spcBef>
                <a:spcPts val="5"/>
              </a:spcBef>
            </a:pPr>
            <a:endParaRPr lang="en-HU" sz="2400" dirty="0">
              <a:effectLst/>
              <a:ea typeface="Calibri" panose="020F0502020204030204" pitchFamily="34" charset="0"/>
            </a:endParaRPr>
          </a:p>
        </p:txBody>
      </p:sp>
    </p:spTree>
    <p:extLst>
      <p:ext uri="{BB962C8B-B14F-4D97-AF65-F5344CB8AC3E}">
        <p14:creationId xmlns:p14="http://schemas.microsoft.com/office/powerpoint/2010/main" val="381071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B8F1C5-A7B4-1225-F5DC-31A51BA16ACA}"/>
              </a:ext>
            </a:extLst>
          </p:cNvPr>
          <p:cNvSpPr>
            <a:spLocks noGrp="1"/>
          </p:cNvSpPr>
          <p:nvPr>
            <p:ph sz="half" idx="2"/>
          </p:nvPr>
        </p:nvSpPr>
        <p:spPr>
          <a:xfrm>
            <a:off x="8613913" y="1919728"/>
            <a:ext cx="3339548" cy="4123263"/>
          </a:xfrm>
        </p:spPr>
        <p:txBody>
          <a:bodyPr>
            <a:normAutofit/>
          </a:bodyPr>
          <a:lstStyle/>
          <a:p>
            <a:pPr marL="0" indent="0">
              <a:spcAft>
                <a:spcPts val="1200"/>
              </a:spcAft>
              <a:buNone/>
            </a:pPr>
            <a:r>
              <a:rPr lang="en-US" sz="2000" dirty="0"/>
              <a:t>Commitments in national and regional </a:t>
            </a:r>
            <a:r>
              <a:rPr lang="en-US" sz="2000" dirty="0" err="1"/>
              <a:t>programmes</a:t>
            </a:r>
            <a:r>
              <a:rPr lang="en-US" sz="2000" dirty="0"/>
              <a:t> </a:t>
            </a:r>
            <a:r>
              <a:rPr lang="en-US" sz="2000" b="1" dirty="0"/>
              <a:t>fulfil or exceed the 8% target set </a:t>
            </a:r>
            <a:r>
              <a:rPr lang="en-US" sz="2000" dirty="0"/>
              <a:t>for sustainable urban development support under ERDF</a:t>
            </a:r>
          </a:p>
          <a:p>
            <a:pPr marL="0" indent="0">
              <a:spcAft>
                <a:spcPts val="1200"/>
              </a:spcAft>
              <a:buNone/>
            </a:pPr>
            <a:r>
              <a:rPr lang="en-US" sz="2000" b="1" dirty="0"/>
              <a:t>EUR 24.4 billion </a:t>
            </a:r>
            <a:r>
              <a:rPr lang="en-US" sz="2000" dirty="0"/>
              <a:t>(almost 12% of Member States ERDF allocation) </a:t>
            </a:r>
          </a:p>
          <a:p>
            <a:pPr marL="0" indent="0">
              <a:spcAft>
                <a:spcPts val="1200"/>
              </a:spcAft>
              <a:buNone/>
            </a:pPr>
            <a:r>
              <a:rPr lang="en-US" sz="2000" dirty="0"/>
              <a:t>Additional EUR 4 billion for SUD from ESF+, CF, JTF, Interreg</a:t>
            </a:r>
          </a:p>
          <a:p>
            <a:pPr marL="0" indent="0">
              <a:spcAft>
                <a:spcPts val="1200"/>
              </a:spcAft>
              <a:buNone/>
            </a:pPr>
            <a:endParaRPr lang="en-US" sz="1800" dirty="0"/>
          </a:p>
        </p:txBody>
      </p:sp>
      <p:sp>
        <p:nvSpPr>
          <p:cNvPr id="12" name="Title 3">
            <a:extLst>
              <a:ext uri="{FF2B5EF4-FFF2-40B4-BE49-F238E27FC236}">
                <a16:creationId xmlns:a16="http://schemas.microsoft.com/office/drawing/2014/main" id="{37F072DA-63FA-57CE-0259-641BE216AD9F}"/>
              </a:ext>
            </a:extLst>
          </p:cNvPr>
          <p:cNvSpPr>
            <a:spLocks noGrp="1"/>
          </p:cNvSpPr>
          <p:nvPr>
            <p:ph type="title"/>
          </p:nvPr>
        </p:nvSpPr>
        <p:spPr>
          <a:xfrm>
            <a:off x="873927" y="420306"/>
            <a:ext cx="11197284" cy="463369"/>
          </a:xfrm>
        </p:spPr>
        <p:txBody>
          <a:bodyPr anchor="b">
            <a:normAutofit fontScale="90000"/>
          </a:bodyPr>
          <a:lstStyle/>
          <a:p>
            <a:br>
              <a:rPr lang="en-US" sz="3200" b="1" dirty="0">
                <a:solidFill>
                  <a:schemeClr val="accent1"/>
                </a:solidFill>
              </a:rPr>
            </a:br>
            <a:br>
              <a:rPr lang="en-US" sz="3200" b="1" dirty="0">
                <a:solidFill>
                  <a:schemeClr val="accent1"/>
                </a:solidFill>
              </a:rPr>
            </a:br>
            <a:br>
              <a:rPr lang="en-US" sz="3200" b="1" dirty="0">
                <a:solidFill>
                  <a:schemeClr val="accent1"/>
                </a:solidFill>
              </a:rPr>
            </a:br>
            <a:br>
              <a:rPr lang="en-US" sz="3200" b="1" dirty="0">
                <a:solidFill>
                  <a:schemeClr val="accent1"/>
                </a:solidFill>
              </a:rPr>
            </a:br>
            <a:br>
              <a:rPr lang="en-US" sz="3200" b="1" dirty="0">
                <a:solidFill>
                  <a:schemeClr val="accent1"/>
                </a:solidFill>
              </a:rPr>
            </a:br>
            <a:br>
              <a:rPr lang="en-US" sz="3200" b="1" dirty="0">
                <a:solidFill>
                  <a:schemeClr val="accent1"/>
                </a:solidFill>
              </a:rPr>
            </a:br>
            <a:br>
              <a:rPr lang="en-US" sz="3200" b="1" dirty="0">
                <a:solidFill>
                  <a:schemeClr val="accent1"/>
                </a:solidFill>
              </a:rPr>
            </a:br>
            <a:r>
              <a:rPr lang="en-US" u="sng" dirty="0">
                <a:solidFill>
                  <a:schemeClr val="accent1"/>
                </a:solidFill>
                <a:latin typeface="EC Square Sans Cond Pro" panose="020B0506040000020004" pitchFamily="34" charset="0"/>
              </a:rPr>
              <a:t>Sustainable Urban Development (SUD) in 2021-2027 by MS</a:t>
            </a:r>
          </a:p>
        </p:txBody>
      </p:sp>
      <p:graphicFrame>
        <p:nvGraphicFramePr>
          <p:cNvPr id="4" name="Chart 3">
            <a:extLst>
              <a:ext uri="{FF2B5EF4-FFF2-40B4-BE49-F238E27FC236}">
                <a16:creationId xmlns:a16="http://schemas.microsoft.com/office/drawing/2014/main" id="{9596182A-69CD-2F2C-960D-BF0CF9CBFA66}"/>
              </a:ext>
            </a:extLst>
          </p:cNvPr>
          <p:cNvGraphicFramePr>
            <a:graphicFrameLocks/>
          </p:cNvGraphicFramePr>
          <p:nvPr/>
        </p:nvGraphicFramePr>
        <p:xfrm>
          <a:off x="786581" y="1268361"/>
          <a:ext cx="7595419" cy="47746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11016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EDCB7-F096-5342-D025-730EEC2E47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A5FD61-100F-A6C4-FF59-7324496AE2A3}"/>
              </a:ext>
            </a:extLst>
          </p:cNvPr>
          <p:cNvSpPr txBox="1"/>
          <p:nvPr/>
        </p:nvSpPr>
        <p:spPr>
          <a:xfrm>
            <a:off x="3988425" y="3004621"/>
            <a:ext cx="4693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The 3 challenges…</a:t>
            </a:r>
          </a:p>
        </p:txBody>
      </p:sp>
    </p:spTree>
    <p:extLst>
      <p:ext uri="{BB962C8B-B14F-4D97-AF65-F5344CB8AC3E}">
        <p14:creationId xmlns:p14="http://schemas.microsoft.com/office/powerpoint/2010/main" val="3511019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ECC7CEC-19A0-8A75-4716-A93ACB2B1573}"/>
              </a:ext>
            </a:extLst>
          </p:cNvPr>
          <p:cNvSpPr>
            <a:spLocks noChangeArrowheads="1"/>
          </p:cNvSpPr>
          <p:nvPr/>
        </p:nvSpPr>
        <p:spPr bwMode="auto">
          <a:xfrm>
            <a:off x="4086225" y="261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5F8A5EBF-A4EB-8311-84D3-109CAADE524B}"/>
              </a:ext>
            </a:extLst>
          </p:cNvPr>
          <p:cNvSpPr txBox="1"/>
          <p:nvPr/>
        </p:nvSpPr>
        <p:spPr>
          <a:xfrm>
            <a:off x="8791785" y="1864407"/>
            <a:ext cx="2898803" cy="473143"/>
          </a:xfrm>
          <a:prstGeom prst="rect">
            <a:avLst/>
          </a:prstGeom>
          <a:noFill/>
          <a:ln w="57150">
            <a:solidFill>
              <a:schemeClr val="tx1"/>
            </a:solidFill>
          </a:ln>
        </p:spPr>
        <p:txBody>
          <a:bodyPr wrap="square">
            <a:spAutoFit/>
          </a:bodyPr>
          <a:lstStyle/>
          <a:p>
            <a:pPr marL="64135" algn="ctr">
              <a:lnSpc>
                <a:spcPct val="115000"/>
              </a:lnSpc>
              <a:spcBef>
                <a:spcPts val="5"/>
              </a:spcBef>
            </a:pPr>
            <a:r>
              <a:rPr lang="en-US" sz="2000" dirty="0">
                <a:effectLst/>
                <a:latin typeface="Ubuntu" panose="020B0504030602030204" pitchFamily="34" charset="0"/>
                <a:ea typeface="Calibri" panose="020F0502020204030204" pitchFamily="34" charset="0"/>
                <a:cs typeface="Calibri" panose="020F0502020204030204" pitchFamily="34" charset="0"/>
              </a:rPr>
              <a:t> </a:t>
            </a:r>
            <a:r>
              <a:rPr lang="en-GB" sz="2400" dirty="0">
                <a:latin typeface="Ubuntu" panose="020B0504030602030204" pitchFamily="34" charset="0"/>
              </a:rPr>
              <a:t>VUKOVAR</a:t>
            </a:r>
          </a:p>
        </p:txBody>
      </p:sp>
      <p:sp>
        <p:nvSpPr>
          <p:cNvPr id="7" name="Title 2">
            <a:extLst>
              <a:ext uri="{FF2B5EF4-FFF2-40B4-BE49-F238E27FC236}">
                <a16:creationId xmlns:a16="http://schemas.microsoft.com/office/drawing/2014/main" id="{B1B03158-2AE5-AF49-9A61-DF4BA917EA9D}"/>
              </a:ext>
            </a:extLst>
          </p:cNvPr>
          <p:cNvSpPr txBox="1">
            <a:spLocks/>
          </p:cNvSpPr>
          <p:nvPr/>
        </p:nvSpPr>
        <p:spPr>
          <a:xfrm>
            <a:off x="2188204" y="407347"/>
            <a:ext cx="10515600" cy="625528"/>
          </a:xfr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b="1" dirty="0">
                <a:solidFill>
                  <a:srgbClr val="1AAF96"/>
                </a:solidFill>
                <a:latin typeface="Ubuntu" panose="020B0504030602030204" pitchFamily="34" charset="0"/>
              </a:rPr>
              <a:t>Exploring CUR questions</a:t>
            </a:r>
          </a:p>
        </p:txBody>
      </p:sp>
      <p:sp>
        <p:nvSpPr>
          <p:cNvPr id="3" name="Rectangle 2">
            <a:extLst>
              <a:ext uri="{FF2B5EF4-FFF2-40B4-BE49-F238E27FC236}">
                <a16:creationId xmlns:a16="http://schemas.microsoft.com/office/drawing/2014/main" id="{568FBC3E-428A-76F7-FFD1-9235C239C5F1}"/>
              </a:ext>
            </a:extLst>
          </p:cNvPr>
          <p:cNvSpPr/>
          <p:nvPr/>
        </p:nvSpPr>
        <p:spPr>
          <a:xfrm>
            <a:off x="1881805" y="2661979"/>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Ubuntu Light" panose="020B0304030602030204" pitchFamily="34" charset="0"/>
              </a:rPr>
              <a:t>How can monitoring be better integrated into a circular process of assessment in order to plan ahead for the implementation of further actions?</a:t>
            </a:r>
          </a:p>
          <a:p>
            <a:pPr algn="ctr"/>
            <a:endParaRPr lang="en-US" b="1" dirty="0">
              <a:solidFill>
                <a:schemeClr val="bg1"/>
              </a:solidFill>
              <a:latin typeface="Ubuntu Light" panose="020B0304030602030204" pitchFamily="34" charset="0"/>
            </a:endParaRPr>
          </a:p>
        </p:txBody>
      </p:sp>
      <p:sp>
        <p:nvSpPr>
          <p:cNvPr id="4" name="TextBox 3">
            <a:extLst>
              <a:ext uri="{FF2B5EF4-FFF2-40B4-BE49-F238E27FC236}">
                <a16:creationId xmlns:a16="http://schemas.microsoft.com/office/drawing/2014/main" id="{B88E3F93-F3C9-E108-20AF-9324915B4B4D}"/>
              </a:ext>
            </a:extLst>
          </p:cNvPr>
          <p:cNvSpPr txBox="1"/>
          <p:nvPr/>
        </p:nvSpPr>
        <p:spPr>
          <a:xfrm>
            <a:off x="5434993" y="1864407"/>
            <a:ext cx="2898803" cy="473143"/>
          </a:xfrm>
          <a:prstGeom prst="rect">
            <a:avLst/>
          </a:prstGeom>
          <a:noFill/>
          <a:ln w="57150">
            <a:solidFill>
              <a:schemeClr val="tx1"/>
            </a:solidFill>
          </a:ln>
        </p:spPr>
        <p:txBody>
          <a:bodyPr wrap="square">
            <a:spAutoFit/>
          </a:bodyPr>
          <a:lstStyle/>
          <a:p>
            <a:pPr marL="64135" algn="ctr">
              <a:lnSpc>
                <a:spcPct val="115000"/>
              </a:lnSpc>
              <a:spcBef>
                <a:spcPts val="5"/>
              </a:spcBef>
            </a:pPr>
            <a:r>
              <a:rPr lang="en-US" sz="2000" dirty="0">
                <a:effectLst/>
                <a:latin typeface="Ubuntu" panose="020B0504030602030204" pitchFamily="34" charset="0"/>
                <a:ea typeface="Calibri" panose="020F0502020204030204" pitchFamily="34" charset="0"/>
                <a:cs typeface="Calibri" panose="020F0502020204030204" pitchFamily="34" charset="0"/>
              </a:rPr>
              <a:t> </a:t>
            </a:r>
            <a:r>
              <a:rPr lang="en-GB" sz="2400" dirty="0">
                <a:latin typeface="Ubuntu" panose="020B0504030602030204" pitchFamily="34" charset="0"/>
              </a:rPr>
              <a:t>PILSEN</a:t>
            </a:r>
          </a:p>
        </p:txBody>
      </p:sp>
      <p:sp>
        <p:nvSpPr>
          <p:cNvPr id="8" name="TextBox 7">
            <a:extLst>
              <a:ext uri="{FF2B5EF4-FFF2-40B4-BE49-F238E27FC236}">
                <a16:creationId xmlns:a16="http://schemas.microsoft.com/office/drawing/2014/main" id="{B8AE5BF7-807A-A121-4703-AB098650A65B}"/>
              </a:ext>
            </a:extLst>
          </p:cNvPr>
          <p:cNvSpPr txBox="1"/>
          <p:nvPr/>
        </p:nvSpPr>
        <p:spPr>
          <a:xfrm>
            <a:off x="2029093" y="1864407"/>
            <a:ext cx="2898803" cy="473143"/>
          </a:xfrm>
          <a:prstGeom prst="rect">
            <a:avLst/>
          </a:prstGeom>
          <a:noFill/>
          <a:ln w="57150">
            <a:solidFill>
              <a:schemeClr val="tx1"/>
            </a:solidFill>
          </a:ln>
        </p:spPr>
        <p:txBody>
          <a:bodyPr wrap="square">
            <a:spAutoFit/>
          </a:bodyPr>
          <a:lstStyle/>
          <a:p>
            <a:pPr marL="64135" algn="ctr">
              <a:lnSpc>
                <a:spcPct val="115000"/>
              </a:lnSpc>
              <a:spcBef>
                <a:spcPts val="5"/>
              </a:spcBef>
            </a:pPr>
            <a:r>
              <a:rPr lang="en-US" sz="2000" dirty="0">
                <a:effectLst/>
                <a:latin typeface="Ubuntu" panose="020B0504030602030204" pitchFamily="34" charset="0"/>
                <a:ea typeface="Calibri" panose="020F0502020204030204" pitchFamily="34" charset="0"/>
                <a:cs typeface="Calibri" panose="020F0502020204030204" pitchFamily="34" charset="0"/>
              </a:rPr>
              <a:t> </a:t>
            </a:r>
            <a:r>
              <a:rPr lang="en-GB" sz="2400" dirty="0">
                <a:latin typeface="Ubuntu" panose="020B0504030602030204" pitchFamily="34" charset="0"/>
              </a:rPr>
              <a:t>BASSO PIAVE</a:t>
            </a:r>
          </a:p>
        </p:txBody>
      </p:sp>
      <p:sp>
        <p:nvSpPr>
          <p:cNvPr id="10" name="Rectangle 9">
            <a:extLst>
              <a:ext uri="{FF2B5EF4-FFF2-40B4-BE49-F238E27FC236}">
                <a16:creationId xmlns:a16="http://schemas.microsoft.com/office/drawing/2014/main" id="{27F38B10-54ED-C773-615C-EDA60D191813}"/>
              </a:ext>
            </a:extLst>
          </p:cNvPr>
          <p:cNvSpPr/>
          <p:nvPr/>
        </p:nvSpPr>
        <p:spPr>
          <a:xfrm>
            <a:off x="5330388" y="2664583"/>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b="1" dirty="0">
              <a:solidFill>
                <a:schemeClr val="bg1"/>
              </a:solidFill>
              <a:latin typeface="Ubuntu Light" panose="020B0304030602030204" pitchFamily="34" charset="0"/>
            </a:endParaRPr>
          </a:p>
          <a:p>
            <a:pPr algn="ctr"/>
            <a:endParaRPr lang="en-GB" b="1" dirty="0">
              <a:solidFill>
                <a:schemeClr val="bg1"/>
              </a:solidFill>
              <a:latin typeface="Ubuntu Light" panose="020B0304030602030204" pitchFamily="34" charset="0"/>
            </a:endParaRPr>
          </a:p>
          <a:p>
            <a:pPr algn="ctr"/>
            <a:r>
              <a:rPr lang="en-GB" b="1" dirty="0">
                <a:solidFill>
                  <a:schemeClr val="bg1"/>
                </a:solidFill>
                <a:latin typeface="Ubuntu Light" panose="020B0304030602030204" pitchFamily="34" charset="0"/>
              </a:rPr>
              <a:t>How can we enhance and optimize the monitoring process for the </a:t>
            </a:r>
            <a:r>
              <a:rPr lang="en-GB" b="1" dirty="0" err="1">
                <a:solidFill>
                  <a:schemeClr val="bg1"/>
                </a:solidFill>
                <a:latin typeface="Ubuntu Light" panose="020B0304030602030204" pitchFamily="34" charset="0"/>
              </a:rPr>
              <a:t>GreenDeal</a:t>
            </a:r>
            <a:r>
              <a:rPr lang="en-GB" b="1" dirty="0">
                <a:solidFill>
                  <a:schemeClr val="bg1"/>
                </a:solidFill>
                <a:latin typeface="Ubuntu Light" panose="020B0304030602030204" pitchFamily="34" charset="0"/>
              </a:rPr>
              <a:t> and SDGs, covering everything from indicator sets and project proposals to financial rules and the PDCA implementation?</a:t>
            </a:r>
          </a:p>
        </p:txBody>
      </p:sp>
      <p:sp>
        <p:nvSpPr>
          <p:cNvPr id="11" name="Rectangle 10">
            <a:extLst>
              <a:ext uri="{FF2B5EF4-FFF2-40B4-BE49-F238E27FC236}">
                <a16:creationId xmlns:a16="http://schemas.microsoft.com/office/drawing/2014/main" id="{4BC17C17-ED54-4E72-E3C0-CB38495A7D94}"/>
              </a:ext>
            </a:extLst>
          </p:cNvPr>
          <p:cNvSpPr/>
          <p:nvPr/>
        </p:nvSpPr>
        <p:spPr>
          <a:xfrm>
            <a:off x="8713505" y="2668349"/>
            <a:ext cx="3193380" cy="36850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Ubuntu Light" panose="020B0304030602030204" pitchFamily="34" charset="0"/>
              </a:rPr>
              <a:t>How to produce indicators that can monitor the multi-sectoral, intra-sectoral and territorial dimension of the strategy?</a:t>
            </a:r>
          </a:p>
        </p:txBody>
      </p:sp>
    </p:spTree>
    <p:extLst>
      <p:ext uri="{BB962C8B-B14F-4D97-AF65-F5344CB8AC3E}">
        <p14:creationId xmlns:p14="http://schemas.microsoft.com/office/powerpoint/2010/main" val="3759896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CE5844-02BF-862D-1A3C-E0C71F3EB8CD}"/>
              </a:ext>
            </a:extLst>
          </p:cNvPr>
          <p:cNvSpPr txBox="1">
            <a:spLocks/>
          </p:cNvSpPr>
          <p:nvPr/>
        </p:nvSpPr>
        <p:spPr>
          <a:xfrm>
            <a:off x="-50800" y="2419348"/>
            <a:ext cx="3948112" cy="43616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Ubuntu" panose="020B0504030602030204" pitchFamily="34" charset="0"/>
              </a:rPr>
              <a:t>QUESTIONS?</a:t>
            </a:r>
          </a:p>
        </p:txBody>
      </p:sp>
    </p:spTree>
    <p:extLst>
      <p:ext uri="{BB962C8B-B14F-4D97-AF65-F5344CB8AC3E}">
        <p14:creationId xmlns:p14="http://schemas.microsoft.com/office/powerpoint/2010/main" val="39464198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A60D-89D6-19E5-D0DC-6B97E3ACCB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CF52D9-F14A-6BEF-4F30-F3D5D04FF359}"/>
              </a:ext>
            </a:extLst>
          </p:cNvPr>
          <p:cNvSpPr txBox="1"/>
          <p:nvPr/>
        </p:nvSpPr>
        <p:spPr>
          <a:xfrm>
            <a:off x="3892732" y="3105834"/>
            <a:ext cx="4693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Masterclass</a:t>
            </a:r>
          </a:p>
        </p:txBody>
      </p:sp>
    </p:spTree>
    <p:extLst>
      <p:ext uri="{BB962C8B-B14F-4D97-AF65-F5344CB8AC3E}">
        <p14:creationId xmlns:p14="http://schemas.microsoft.com/office/powerpoint/2010/main" val="2210242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0" name="Google Shape;60;gf0766e403b_0_0"/>
          <p:cNvSpPr txBox="1"/>
          <p:nvPr/>
        </p:nvSpPr>
        <p:spPr>
          <a:xfrm>
            <a:off x="2131535" y="5192500"/>
            <a:ext cx="3532200" cy="169200"/>
          </a:xfrm>
          <a:prstGeom prst="rect">
            <a:avLst/>
          </a:prstGeom>
          <a:noFill/>
          <a:ln>
            <a:noFill/>
          </a:ln>
        </p:spPr>
        <p:txBody>
          <a:bodyPr spcFirstLastPara="1" wrap="square" lIns="0" tIns="0" rIns="0" bIns="0" anchor="t" anchorCtr="0">
            <a:noAutofit/>
          </a:bodyPr>
          <a:lstStyle/>
          <a:p>
            <a:pPr>
              <a:buClr>
                <a:srgbClr val="000000"/>
              </a:buClr>
              <a:buSzPts val="1100"/>
            </a:pPr>
            <a:endParaRPr sz="1400" dirty="0">
              <a:solidFill>
                <a:srgbClr val="858A8C"/>
              </a:solidFill>
              <a:latin typeface="Open Sans"/>
              <a:ea typeface="Open Sans"/>
              <a:cs typeface="Open Sans"/>
              <a:sym typeface="Open Sans"/>
            </a:endParaRPr>
          </a:p>
        </p:txBody>
      </p:sp>
      <p:sp>
        <p:nvSpPr>
          <p:cNvPr id="61" name="Google Shape;61;gf0766e403b_0_0"/>
          <p:cNvSpPr txBox="1"/>
          <p:nvPr/>
        </p:nvSpPr>
        <p:spPr>
          <a:xfrm>
            <a:off x="3694050" y="1306229"/>
            <a:ext cx="4803900" cy="1255728"/>
          </a:xfrm>
          <a:prstGeom prst="rect">
            <a:avLst/>
          </a:prstGeom>
          <a:noFill/>
          <a:ln>
            <a:noFill/>
          </a:ln>
        </p:spPr>
        <p:txBody>
          <a:bodyPr spcFirstLastPara="1" wrap="square" lIns="0" tIns="0" rIns="0" bIns="0" anchor="t" anchorCtr="0">
            <a:spAutoFit/>
          </a:bodyPr>
          <a:lstStyle/>
          <a:p>
            <a:pPr algn="ctr">
              <a:lnSpc>
                <a:spcPct val="85000"/>
              </a:lnSpc>
              <a:buClr>
                <a:srgbClr val="000000"/>
              </a:buClr>
              <a:buSzPts val="2200"/>
            </a:pPr>
            <a:r>
              <a:rPr lang="en-US" sz="3200" b="1" dirty="0">
                <a:solidFill>
                  <a:srgbClr val="858A8C"/>
                </a:solidFill>
                <a:latin typeface="Montserrat"/>
                <a:ea typeface="Montserrat"/>
                <a:cs typeface="Montserrat"/>
                <a:sym typeface="Montserrat"/>
              </a:rPr>
              <a:t>Monitoring of integrated territorial investments</a:t>
            </a:r>
            <a:endParaRPr sz="3200" b="1" dirty="0">
              <a:solidFill>
                <a:srgbClr val="858A8C"/>
              </a:solidFill>
              <a:latin typeface="Montserrat"/>
              <a:ea typeface="Montserrat"/>
              <a:cs typeface="Montserrat"/>
              <a:sym typeface="Montserrat"/>
            </a:endParaRPr>
          </a:p>
        </p:txBody>
      </p:sp>
      <p:sp>
        <p:nvSpPr>
          <p:cNvPr id="3" name="TextBox 2">
            <a:extLst>
              <a:ext uri="{FF2B5EF4-FFF2-40B4-BE49-F238E27FC236}">
                <a16:creationId xmlns:a16="http://schemas.microsoft.com/office/drawing/2014/main" id="{C0192D2F-9FA8-D791-70DD-0E3F929C4ECF}"/>
              </a:ext>
            </a:extLst>
          </p:cNvPr>
          <p:cNvSpPr txBox="1"/>
          <p:nvPr/>
        </p:nvSpPr>
        <p:spPr>
          <a:xfrm>
            <a:off x="4246637" y="2621219"/>
            <a:ext cx="4572000" cy="803361"/>
          </a:xfrm>
          <a:prstGeom prst="rect">
            <a:avLst/>
          </a:prstGeom>
          <a:noFill/>
        </p:spPr>
        <p:txBody>
          <a:bodyPr wrap="square">
            <a:spAutoFit/>
          </a:bodyPr>
          <a:lstStyle/>
          <a:p>
            <a:pPr marL="64135">
              <a:lnSpc>
                <a:spcPct val="115000"/>
              </a:lnSpc>
              <a:spcBef>
                <a:spcPts val="205"/>
              </a:spcBef>
              <a:tabLst>
                <a:tab pos="5794375" algn="l"/>
              </a:tabLst>
            </a:pPr>
            <a:r>
              <a:rPr lang="en-US" sz="2700" b="1" dirty="0">
                <a:solidFill>
                  <a:srgbClr val="858A8C"/>
                </a:solidFill>
                <a:latin typeface="Montserrat"/>
              </a:rPr>
              <a:t>EUI Peer Review </a:t>
            </a:r>
            <a:r>
              <a:rPr lang="en-US" sz="1400" b="1" kern="0" dirty="0">
                <a:solidFill>
                  <a:srgbClr val="000000"/>
                </a:solidFill>
                <a:latin typeface="Calibri" panose="020F0502020204030204" pitchFamily="34" charset="0"/>
                <a:ea typeface="Calibri" panose="020F0502020204030204" pitchFamily="34" charset="0"/>
              </a:rPr>
              <a:t>	</a:t>
            </a:r>
            <a:endParaRPr lang="en-GB" sz="1400" b="1" kern="0" dirty="0">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3D40BE5E-EA89-D821-DDE4-1185884BBC3C}"/>
              </a:ext>
            </a:extLst>
          </p:cNvPr>
          <p:cNvSpPr txBox="1"/>
          <p:nvPr/>
        </p:nvSpPr>
        <p:spPr>
          <a:xfrm>
            <a:off x="4402057" y="4679950"/>
            <a:ext cx="4572000" cy="307777"/>
          </a:xfrm>
          <a:prstGeom prst="rect">
            <a:avLst/>
          </a:prstGeom>
          <a:noFill/>
        </p:spPr>
        <p:txBody>
          <a:bodyPr wrap="square">
            <a:spAutoFit/>
          </a:bodyPr>
          <a:lstStyle/>
          <a:p>
            <a:r>
              <a:rPr lang="en-US" sz="1400" b="1" dirty="0">
                <a:solidFill>
                  <a:srgbClr val="858A8C"/>
                </a:solidFill>
                <a:latin typeface="Montserrat"/>
              </a:rPr>
              <a:t>Wednesday 4 December 2024</a:t>
            </a:r>
            <a:endParaRPr lang="en-GB" dirty="0"/>
          </a:p>
        </p:txBody>
      </p:sp>
      <p:sp>
        <p:nvSpPr>
          <p:cNvPr id="6" name="Google Shape;65;gf0766e403b_0_0">
            <a:extLst>
              <a:ext uri="{FF2B5EF4-FFF2-40B4-BE49-F238E27FC236}">
                <a16:creationId xmlns:a16="http://schemas.microsoft.com/office/drawing/2014/main" id="{C8677E09-91A3-E7D4-91FC-CF08206C0E18}"/>
              </a:ext>
            </a:extLst>
          </p:cNvPr>
          <p:cNvSpPr txBox="1"/>
          <p:nvPr/>
        </p:nvSpPr>
        <p:spPr>
          <a:xfrm>
            <a:off x="3446201" y="4509925"/>
            <a:ext cx="4930500" cy="426300"/>
          </a:xfrm>
          <a:prstGeom prst="rect">
            <a:avLst/>
          </a:prstGeom>
          <a:noFill/>
          <a:ln>
            <a:noFill/>
          </a:ln>
        </p:spPr>
        <p:txBody>
          <a:bodyPr spcFirstLastPara="1" wrap="square" lIns="0" tIns="0" rIns="0" bIns="0" anchor="t" anchorCtr="0">
            <a:noAutofit/>
          </a:bodyPr>
          <a:lstStyle/>
          <a:p>
            <a:pPr>
              <a:buClr>
                <a:srgbClr val="000000"/>
              </a:buClr>
              <a:buSzPts val="1100"/>
            </a:pPr>
            <a:endParaRPr dirty="0">
              <a:solidFill>
                <a:srgbClr val="214B9A"/>
              </a:solidFill>
              <a:latin typeface="Open Sans"/>
              <a:ea typeface="Open Sans"/>
              <a:cs typeface="Open Sans"/>
              <a:sym typeface="Open Sans"/>
            </a:endParaRPr>
          </a:p>
        </p:txBody>
      </p:sp>
      <p:sp>
        <p:nvSpPr>
          <p:cNvPr id="8" name="TextBox 7">
            <a:extLst>
              <a:ext uri="{FF2B5EF4-FFF2-40B4-BE49-F238E27FC236}">
                <a16:creationId xmlns:a16="http://schemas.microsoft.com/office/drawing/2014/main" id="{8CAD2C22-99A8-66E8-3FE7-8587DFEE3B4F}"/>
              </a:ext>
            </a:extLst>
          </p:cNvPr>
          <p:cNvSpPr txBox="1"/>
          <p:nvPr/>
        </p:nvSpPr>
        <p:spPr>
          <a:xfrm>
            <a:off x="3310041" y="3370894"/>
            <a:ext cx="5008637" cy="830997"/>
          </a:xfrm>
          <a:prstGeom prst="rect">
            <a:avLst/>
          </a:prstGeom>
          <a:noFill/>
        </p:spPr>
        <p:txBody>
          <a:bodyPr wrap="square">
            <a:spAutoFit/>
          </a:bodyPr>
          <a:lstStyle/>
          <a:p>
            <a:pPr algn="ctr"/>
            <a:r>
              <a:rPr lang="en-US" sz="1600" b="1" dirty="0">
                <a:solidFill>
                  <a:srgbClr val="214B9A"/>
                </a:solidFill>
                <a:latin typeface="Open Sans"/>
                <a:ea typeface="Open Sans"/>
                <a:cs typeface="Open Sans"/>
                <a:sym typeface="Open Sans"/>
              </a:rPr>
              <a:t>Martin Ferry, European Policies Research Centre (EPRC)</a:t>
            </a:r>
          </a:p>
          <a:p>
            <a:pPr algn="ctr"/>
            <a:r>
              <a:rPr lang="en-US" sz="1600" b="1" dirty="0">
                <a:solidFill>
                  <a:srgbClr val="214B9A"/>
                </a:solidFill>
                <a:latin typeface="Open Sans"/>
                <a:ea typeface="Open Sans"/>
                <a:cs typeface="Open Sans"/>
                <a:sym typeface="Open Sans"/>
              </a:rPr>
              <a:t>University of Strathclyde</a:t>
            </a:r>
            <a:endParaRPr lang="en-GB" sz="1600" b="1" dirty="0"/>
          </a:p>
        </p:txBody>
      </p:sp>
      <p:pic>
        <p:nvPicPr>
          <p:cNvPr id="10" name="Picture 9" descr="A logo on a black background">
            <a:extLst>
              <a:ext uri="{FF2B5EF4-FFF2-40B4-BE49-F238E27FC236}">
                <a16:creationId xmlns:a16="http://schemas.microsoft.com/office/drawing/2014/main" id="{3118386E-E36D-6048-3CFF-DB14B24675DD}"/>
              </a:ext>
            </a:extLst>
          </p:cNvPr>
          <p:cNvPicPr>
            <a:picLocks noChangeAspect="1"/>
          </p:cNvPicPr>
          <p:nvPr/>
        </p:nvPicPr>
        <p:blipFill>
          <a:blip r:embed="rId3"/>
          <a:stretch>
            <a:fillRect/>
          </a:stretch>
        </p:blipFill>
        <p:spPr>
          <a:xfrm>
            <a:off x="4858459" y="5106250"/>
            <a:ext cx="2105984" cy="1010647"/>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gf0766e403b_0_10"/>
          <p:cNvSpPr txBox="1"/>
          <p:nvPr/>
        </p:nvSpPr>
        <p:spPr>
          <a:xfrm>
            <a:off x="2299675" y="1401600"/>
            <a:ext cx="7692900" cy="5640006"/>
          </a:xfrm>
          <a:prstGeom prst="rect">
            <a:avLst/>
          </a:prstGeom>
          <a:noFill/>
          <a:ln>
            <a:noFill/>
          </a:ln>
        </p:spPr>
        <p:txBody>
          <a:bodyPr spcFirstLastPara="1" wrap="square" lIns="0" tIns="0" rIns="0" bIns="0" anchor="t" anchorCtr="0">
            <a:spAutoFit/>
          </a:bodyPr>
          <a:lstStyle/>
          <a:p>
            <a:pPr marL="457200" indent="-393700">
              <a:lnSpc>
                <a:spcPct val="200000"/>
              </a:lnSpc>
              <a:spcBef>
                <a:spcPts val="320"/>
              </a:spcBef>
              <a:buClr>
                <a:srgbClr val="0D4093"/>
              </a:buClr>
              <a:buSzPts val="2600"/>
              <a:buFont typeface="Open Sans"/>
              <a:buChar char="●"/>
            </a:pPr>
            <a:r>
              <a:rPr lang="en-US"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Why is monitoring important?</a:t>
            </a:r>
            <a:r>
              <a:rPr lang="en-US"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endParaRPr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457200" indent="-393700">
              <a:lnSpc>
                <a:spcPct val="200000"/>
              </a:lnSpc>
              <a:buClr>
                <a:srgbClr val="0D4093"/>
              </a:buClr>
              <a:buSzPts val="2600"/>
              <a:buFont typeface="Open Sans"/>
              <a:buChar char="●"/>
            </a:pPr>
            <a:r>
              <a:rPr lang="en-US"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What is needed?</a:t>
            </a:r>
            <a:endParaRPr sz="2600" b="1" dirty="0">
              <a:solidFill>
                <a:srgbClr val="0D4093"/>
              </a:solidFill>
              <a:latin typeface="Open Sans"/>
              <a:ea typeface="Open Sans"/>
              <a:cs typeface="Open Sans"/>
              <a:sym typeface="Open Sans"/>
            </a:endParaRPr>
          </a:p>
          <a:p>
            <a:pPr marL="914400" lvl="1" indent="-349250">
              <a:lnSpc>
                <a:spcPct val="150000"/>
              </a:lnSpc>
              <a:buClr>
                <a:srgbClr val="0D4093"/>
              </a:buClr>
              <a:buSzPts val="1900"/>
              <a:buFont typeface="Open Sans"/>
              <a:buChar char="○"/>
            </a:pPr>
            <a:r>
              <a:rPr lang="en-US" sz="1900" b="1" dirty="0">
                <a:solidFill>
                  <a:srgbClr val="0D4093"/>
                </a:solidFill>
                <a:latin typeface="Open Sans"/>
                <a:ea typeface="Open Sans"/>
                <a:cs typeface="Open Sans"/>
                <a:sym typeface="Open Sans"/>
              </a:rPr>
              <a:t>Selecting indicators</a:t>
            </a:r>
            <a:endParaRPr sz="1900" b="1" dirty="0">
              <a:solidFill>
                <a:srgbClr val="0D4093"/>
              </a:solidFill>
              <a:latin typeface="Open Sans"/>
              <a:ea typeface="Open Sans"/>
              <a:cs typeface="Open Sans"/>
              <a:sym typeface="Open Sans"/>
            </a:endParaRPr>
          </a:p>
          <a:p>
            <a:pPr marL="914400" lvl="1" indent="-349250">
              <a:lnSpc>
                <a:spcPct val="150000"/>
              </a:lnSpc>
              <a:buClr>
                <a:srgbClr val="0D4093"/>
              </a:buClr>
              <a:buSzPts val="1900"/>
              <a:buFont typeface="Open Sans"/>
              <a:buChar char="○"/>
            </a:pPr>
            <a:r>
              <a:rPr lang="en-US" sz="1900" b="1" dirty="0">
                <a:solidFill>
                  <a:srgbClr val="0D4093"/>
                </a:solidFill>
                <a:latin typeface="Open Sans"/>
                <a:ea typeface="Open Sans"/>
                <a:cs typeface="Open Sans"/>
                <a:sym typeface="Open Sans"/>
              </a:rPr>
              <a:t>Data collection &amp; analysis</a:t>
            </a:r>
            <a:endParaRPr sz="1900" b="1" dirty="0">
              <a:solidFill>
                <a:srgbClr val="0D4093"/>
              </a:solidFill>
              <a:latin typeface="Open Sans"/>
              <a:ea typeface="Open Sans"/>
              <a:cs typeface="Open Sans"/>
              <a:sym typeface="Open Sans"/>
            </a:endParaRPr>
          </a:p>
          <a:p>
            <a:pPr marL="914400" lvl="1" indent="-349250">
              <a:lnSpc>
                <a:spcPct val="150000"/>
              </a:lnSpc>
              <a:buClr>
                <a:srgbClr val="0D4093"/>
              </a:buClr>
              <a:buSzPts val="1900"/>
              <a:buFont typeface="Open Sans"/>
              <a:buChar char="○"/>
            </a:pPr>
            <a:r>
              <a:rPr lang="en-US" sz="1900" b="1" dirty="0">
                <a:solidFill>
                  <a:srgbClr val="0D4093"/>
                </a:solidFill>
                <a:latin typeface="Open Sans"/>
                <a:ea typeface="Open Sans"/>
                <a:cs typeface="Open Sans"/>
                <a:sym typeface="Open Sans"/>
              </a:rPr>
              <a:t>Monitoring in the policy cycle</a:t>
            </a:r>
          </a:p>
          <a:p>
            <a:pPr marL="457200" indent="-393700">
              <a:lnSpc>
                <a:spcPct val="200000"/>
              </a:lnSpc>
              <a:buClr>
                <a:srgbClr val="0D4093"/>
              </a:buClr>
              <a:buSzPts val="2600"/>
              <a:buFont typeface="Open Sans"/>
              <a:buChar char="●"/>
            </a:pPr>
            <a:r>
              <a:rPr lang="en-US"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Key messages</a:t>
            </a:r>
            <a:endParaRPr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457200" indent="-393700">
              <a:lnSpc>
                <a:spcPct val="200000"/>
              </a:lnSpc>
              <a:buClr>
                <a:srgbClr val="0D4093"/>
              </a:buClr>
              <a:buSzPts val="2600"/>
              <a:buFont typeface="Open Sans"/>
              <a:buChar char="●"/>
            </a:pPr>
            <a:r>
              <a:rPr lang="en-US" sz="2600" b="1" dirty="0">
                <a:solidFill>
                  <a:srgbClr val="0D4093"/>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Questions &amp; answers</a:t>
            </a:r>
            <a:endParaRPr sz="2600" dirty="0">
              <a:solidFill>
                <a:srgbClr val="0D4093"/>
              </a:solidFill>
              <a:latin typeface="Open Sans"/>
              <a:ea typeface="Open Sans"/>
              <a:cs typeface="Open Sans"/>
              <a:sym typeface="Open Sans"/>
            </a:endParaRPr>
          </a:p>
          <a:p>
            <a:pPr>
              <a:lnSpc>
                <a:spcPct val="200000"/>
              </a:lnSpc>
            </a:pPr>
            <a:endParaRPr sz="1700" b="1" dirty="0">
              <a:solidFill>
                <a:srgbClr val="0D4093"/>
              </a:solidFill>
              <a:latin typeface="Open Sans"/>
              <a:ea typeface="Open Sans"/>
              <a:cs typeface="Open Sans"/>
              <a:sym typeface="Open Sans"/>
            </a:endParaRPr>
          </a:p>
          <a:p>
            <a:pPr marL="9144" indent="-9144">
              <a:lnSpc>
                <a:spcPct val="200000"/>
              </a:lnSpc>
              <a:spcBef>
                <a:spcPts val="320"/>
              </a:spcBef>
              <a:buClr>
                <a:schemeClr val="dk1"/>
              </a:buClr>
              <a:buSzPts val="1500"/>
            </a:pPr>
            <a:endParaRPr sz="1700" dirty="0">
              <a:solidFill>
                <a:srgbClr val="7F7F7F"/>
              </a:solidFill>
              <a:latin typeface="Open Sans"/>
              <a:ea typeface="Open Sans"/>
              <a:cs typeface="Open Sans"/>
              <a:sym typeface="Open Sans"/>
            </a:endParaRPr>
          </a:p>
        </p:txBody>
      </p:sp>
      <p:sp>
        <p:nvSpPr>
          <p:cNvPr id="72" name="Google Shape;72;gf0766e403b_0_10"/>
          <p:cNvSpPr txBox="1"/>
          <p:nvPr/>
        </p:nvSpPr>
        <p:spPr>
          <a:xfrm>
            <a:off x="2418665" y="704100"/>
            <a:ext cx="7573910" cy="697500"/>
          </a:xfrm>
          <a:prstGeom prst="rect">
            <a:avLst/>
          </a:prstGeom>
          <a:noFill/>
          <a:ln>
            <a:noFill/>
          </a:ln>
        </p:spPr>
        <p:txBody>
          <a:bodyPr spcFirstLastPara="1" wrap="square" lIns="0" tIns="0" rIns="0" bIns="0" anchor="t" anchorCtr="0">
            <a:noAutofit/>
          </a:bodyPr>
          <a:lstStyle/>
          <a:p>
            <a:pPr>
              <a:lnSpc>
                <a:spcPct val="95000"/>
              </a:lnSpc>
              <a:buClr>
                <a:srgbClr val="000000"/>
              </a:buClr>
              <a:buSzPts val="2100"/>
            </a:pPr>
            <a:r>
              <a:rPr lang="en-US" sz="2700" b="1" dirty="0">
                <a:solidFill>
                  <a:srgbClr val="999999"/>
                </a:solidFill>
                <a:latin typeface="Montserrat"/>
                <a:ea typeface="Montserrat"/>
                <a:cs typeface="Montserrat"/>
                <a:sym typeface="Montserrat"/>
              </a:rPr>
              <a:t>CONTENTS</a:t>
            </a:r>
            <a:endParaRPr sz="2700" b="1" dirty="0">
              <a:solidFill>
                <a:srgbClr val="999999"/>
              </a:solidFill>
              <a:latin typeface="Montserrat"/>
              <a:ea typeface="Montserrat"/>
              <a:cs typeface="Montserrat"/>
              <a:sym typeface="Montserrat"/>
            </a:endParaRPr>
          </a:p>
        </p:txBody>
      </p:sp>
      <p:pic>
        <p:nvPicPr>
          <p:cNvPr id="3" name="Picture 2" descr="A logo on a black background">
            <a:extLst>
              <a:ext uri="{FF2B5EF4-FFF2-40B4-BE49-F238E27FC236}">
                <a16:creationId xmlns:a16="http://schemas.microsoft.com/office/drawing/2014/main" id="{D69B0D75-A4F6-3F68-C424-BC19D074B930}"/>
              </a:ext>
            </a:extLst>
          </p:cNvPr>
          <p:cNvPicPr>
            <a:picLocks noChangeAspect="1"/>
          </p:cNvPicPr>
          <p:nvPr/>
        </p:nvPicPr>
        <p:blipFill>
          <a:blip r:embed="rId3"/>
          <a:stretch>
            <a:fillRect/>
          </a:stretch>
        </p:blipFill>
        <p:spPr>
          <a:xfrm>
            <a:off x="8569485" y="5907420"/>
            <a:ext cx="1802578" cy="84100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1183cbd00b8_4_8"/>
          <p:cNvSpPr txBox="1">
            <a:spLocks noGrp="1"/>
          </p:cNvSpPr>
          <p:nvPr>
            <p:ph type="ctrTitle"/>
          </p:nvPr>
        </p:nvSpPr>
        <p:spPr>
          <a:xfrm>
            <a:off x="1835700" y="895198"/>
            <a:ext cx="8520600" cy="2190600"/>
          </a:xfrm>
          <a:prstGeom prst="rect">
            <a:avLst/>
          </a:prstGeom>
        </p:spPr>
        <p:txBody>
          <a:bodyPr spcFirstLastPara="1" vert="horz" wrap="square" lIns="91425" tIns="91425" rIns="91425" bIns="91425" rtlCol="0" anchor="b" anchorCtr="0">
            <a:noAutofit/>
          </a:bodyPr>
          <a:lstStyle/>
          <a:p>
            <a:pPr>
              <a:lnSpc>
                <a:spcPct val="95000"/>
              </a:lnSpc>
              <a:buClr>
                <a:srgbClr val="000000"/>
              </a:buClr>
              <a:buSzPts val="2100"/>
            </a:pPr>
            <a:r>
              <a:rPr lang="en-US" sz="3600" dirty="0">
                <a:solidFill>
                  <a:schemeClr val="dk2"/>
                </a:solidFill>
                <a:latin typeface="Montserrat"/>
                <a:sym typeface="Open Sans"/>
              </a:rPr>
              <a:t>Why is monitoring important?</a:t>
            </a:r>
            <a:endParaRPr sz="3600" dirty="0">
              <a:solidFill>
                <a:schemeClr val="dk2"/>
              </a:solidFill>
              <a:latin typeface="Montserrat"/>
              <a:sym typeface="Open Sans"/>
            </a:endParaRPr>
          </a:p>
          <a:p>
            <a:pPr marL="457200" algn="l">
              <a:lnSpc>
                <a:spcPct val="200000"/>
              </a:lnSpc>
              <a:spcBef>
                <a:spcPts val="320"/>
              </a:spcBef>
            </a:pPr>
            <a:endParaRPr sz="3200" dirty="0">
              <a:solidFill>
                <a:srgbClr val="0D4093"/>
              </a:solidFill>
              <a:latin typeface="Open Sans"/>
              <a:ea typeface="Open Sans"/>
              <a:cs typeface="Open Sans"/>
              <a:sym typeface="Open Sans"/>
            </a:endParaRPr>
          </a:p>
        </p:txBody>
      </p:sp>
      <p:sp>
        <p:nvSpPr>
          <p:cNvPr id="81" name="Google Shape;81;g1183cbd00b8_4_8"/>
          <p:cNvSpPr/>
          <p:nvPr/>
        </p:nvSpPr>
        <p:spPr>
          <a:xfrm>
            <a:off x="4468084" y="3017470"/>
            <a:ext cx="3501300" cy="3501300"/>
          </a:xfrm>
          <a:prstGeom prst="ellipse">
            <a:avLst/>
          </a:prstGeom>
          <a:solidFill>
            <a:srgbClr val="EDA29B"/>
          </a:solidFill>
          <a:ln>
            <a:noFill/>
          </a:ln>
        </p:spPr>
        <p:txBody>
          <a:bodyPr spcFirstLastPara="1" wrap="square" lIns="91425" tIns="91425" rIns="91425" bIns="91425" anchor="ctr" anchorCtr="0">
            <a:noAutofit/>
          </a:bodyPr>
          <a:lstStyle/>
          <a:p>
            <a:endParaRPr/>
          </a:p>
        </p:txBody>
      </p:sp>
      <p:grpSp>
        <p:nvGrpSpPr>
          <p:cNvPr id="82" name="Google Shape;82;g1183cbd00b8_4_8"/>
          <p:cNvGrpSpPr/>
          <p:nvPr/>
        </p:nvGrpSpPr>
        <p:grpSpPr>
          <a:xfrm>
            <a:off x="5135776" y="2619744"/>
            <a:ext cx="2166000" cy="2166000"/>
            <a:chOff x="3611776" y="414352"/>
            <a:chExt cx="2166000" cy="2166000"/>
          </a:xfrm>
        </p:grpSpPr>
        <p:sp>
          <p:nvSpPr>
            <p:cNvPr id="83" name="Google Shape;83;g1183cbd00b8_4_8"/>
            <p:cNvSpPr/>
            <p:nvPr/>
          </p:nvSpPr>
          <p:spPr>
            <a:xfrm>
              <a:off x="3611776" y="414352"/>
              <a:ext cx="2166000" cy="2166000"/>
            </a:xfrm>
            <a:prstGeom prst="ellipse">
              <a:avLst/>
            </a:prstGeom>
            <a:solidFill>
              <a:srgbClr val="D83829"/>
            </a:solidFill>
            <a:ln>
              <a:noFill/>
            </a:ln>
          </p:spPr>
          <p:txBody>
            <a:bodyPr spcFirstLastPara="1" wrap="square" lIns="91425" tIns="91425" rIns="91425" bIns="91425" anchor="ctr" anchorCtr="0">
              <a:noAutofit/>
            </a:bodyPr>
            <a:lstStyle/>
            <a:p>
              <a:endParaRPr/>
            </a:p>
          </p:txBody>
        </p:sp>
        <p:sp>
          <p:nvSpPr>
            <p:cNvPr id="84" name="Google Shape;84;g1183cbd00b8_4_8"/>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algn="ctr"/>
              <a:r>
                <a:rPr lang="en-US"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grpSp>
        <p:nvGrpSpPr>
          <p:cNvPr id="85" name="Google Shape;85;g1183cbd00b8_4_8"/>
          <p:cNvGrpSpPr/>
          <p:nvPr/>
        </p:nvGrpSpPr>
        <p:grpSpPr>
          <a:xfrm>
            <a:off x="6086258" y="4238256"/>
            <a:ext cx="2166000" cy="2166000"/>
            <a:chOff x="4562258" y="2032864"/>
            <a:chExt cx="2166000" cy="2166000"/>
          </a:xfrm>
        </p:grpSpPr>
        <p:sp>
          <p:nvSpPr>
            <p:cNvPr id="86" name="Google Shape;86;g1183cbd00b8_4_8"/>
            <p:cNvSpPr/>
            <p:nvPr/>
          </p:nvSpPr>
          <p:spPr>
            <a:xfrm>
              <a:off x="4562258" y="2032864"/>
              <a:ext cx="2166000" cy="2166000"/>
            </a:xfrm>
            <a:prstGeom prst="ellipse">
              <a:avLst/>
            </a:prstGeom>
            <a:solidFill>
              <a:srgbClr val="B02C20"/>
            </a:solidFill>
            <a:ln>
              <a:noFill/>
            </a:ln>
          </p:spPr>
          <p:txBody>
            <a:bodyPr spcFirstLastPara="1" wrap="square" lIns="91425" tIns="91425" rIns="91425" bIns="91425" anchor="ctr" anchorCtr="0">
              <a:noAutofit/>
            </a:bodyPr>
            <a:lstStyle/>
            <a:p>
              <a:endParaRPr/>
            </a:p>
          </p:txBody>
        </p:sp>
        <p:sp>
          <p:nvSpPr>
            <p:cNvPr id="87" name="Google Shape;87;g1183cbd00b8_4_8"/>
            <p:cNvSpPr txBox="1"/>
            <p:nvPr/>
          </p:nvSpPr>
          <p:spPr>
            <a:xfrm>
              <a:off x="5079846" y="2834728"/>
              <a:ext cx="1496100" cy="702900"/>
            </a:xfrm>
            <a:prstGeom prst="rect">
              <a:avLst/>
            </a:prstGeom>
            <a:noFill/>
            <a:ln>
              <a:noFill/>
            </a:ln>
          </p:spPr>
          <p:txBody>
            <a:bodyPr spcFirstLastPara="1" wrap="square" lIns="91425" tIns="91425" rIns="91425" bIns="91425" anchor="ctr" anchorCtr="0">
              <a:noAutofit/>
            </a:bodyPr>
            <a:lstStyle/>
            <a:p>
              <a:pPr algn="ctr"/>
              <a:r>
                <a:rPr lang="en-US"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grpSp>
        <p:nvGrpSpPr>
          <p:cNvPr id="88" name="Google Shape;88;g1183cbd00b8_4_8"/>
          <p:cNvGrpSpPr/>
          <p:nvPr/>
        </p:nvGrpSpPr>
        <p:grpSpPr>
          <a:xfrm>
            <a:off x="4226876" y="4238256"/>
            <a:ext cx="2166000" cy="2166000"/>
            <a:chOff x="2702876" y="2032864"/>
            <a:chExt cx="2166000" cy="2166000"/>
          </a:xfrm>
        </p:grpSpPr>
        <p:sp>
          <p:nvSpPr>
            <p:cNvPr id="89" name="Google Shape;89;g1183cbd00b8_4_8"/>
            <p:cNvSpPr/>
            <p:nvPr/>
          </p:nvSpPr>
          <p:spPr>
            <a:xfrm>
              <a:off x="2702876" y="2032864"/>
              <a:ext cx="2166000" cy="2166000"/>
            </a:xfrm>
            <a:prstGeom prst="ellipse">
              <a:avLst/>
            </a:prstGeom>
            <a:solidFill>
              <a:srgbClr val="802017"/>
            </a:solidFill>
            <a:ln>
              <a:noFill/>
            </a:ln>
          </p:spPr>
          <p:txBody>
            <a:bodyPr spcFirstLastPara="1" wrap="square" lIns="91425" tIns="91425" rIns="91425" bIns="91425" anchor="ctr" anchorCtr="0">
              <a:noAutofit/>
            </a:bodyPr>
            <a:lstStyle/>
            <a:p>
              <a:endParaRPr/>
            </a:p>
          </p:txBody>
        </p:sp>
        <p:sp>
          <p:nvSpPr>
            <p:cNvPr id="90" name="Google Shape;90;g1183cbd00b8_4_8"/>
            <p:cNvSpPr txBox="1"/>
            <p:nvPr/>
          </p:nvSpPr>
          <p:spPr>
            <a:xfrm>
              <a:off x="2855281" y="2834728"/>
              <a:ext cx="1496100" cy="702900"/>
            </a:xfrm>
            <a:prstGeom prst="rect">
              <a:avLst/>
            </a:prstGeom>
            <a:noFill/>
            <a:ln>
              <a:noFill/>
            </a:ln>
          </p:spPr>
          <p:txBody>
            <a:bodyPr spcFirstLastPara="1" wrap="square" lIns="91425" tIns="91425" rIns="91425" bIns="91425" anchor="ctr" anchorCtr="0">
              <a:noAutofit/>
            </a:bodyPr>
            <a:lstStyle/>
            <a:p>
              <a:pPr algn="ctr"/>
              <a:r>
                <a:rPr lang="en-US"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sp>
        <p:nvSpPr>
          <p:cNvPr id="91" name="Google Shape;91;g1183cbd00b8_4_8"/>
          <p:cNvSpPr/>
          <p:nvPr/>
        </p:nvSpPr>
        <p:spPr>
          <a:xfrm>
            <a:off x="5608680" y="4151632"/>
            <a:ext cx="1225800" cy="1225800"/>
          </a:xfrm>
          <a:prstGeom prst="ellipse">
            <a:avLst/>
          </a:prstGeom>
          <a:solidFill>
            <a:srgbClr val="EDA29B"/>
          </a:solidFill>
          <a:ln>
            <a:noFill/>
          </a:ln>
        </p:spPr>
        <p:txBody>
          <a:bodyPr spcFirstLastPara="1" wrap="square" lIns="91425" tIns="91425" rIns="91425" bIns="91425" anchor="ctr" anchorCtr="0">
            <a:noAutofit/>
          </a:bodyPr>
          <a:lstStyle/>
          <a:p>
            <a:endParaRPr/>
          </a:p>
        </p:txBody>
      </p:sp>
      <p:sp>
        <p:nvSpPr>
          <p:cNvPr id="92" name="Google Shape;92;g1183cbd00b8_4_8"/>
          <p:cNvSpPr/>
          <p:nvPr/>
        </p:nvSpPr>
        <p:spPr>
          <a:xfrm>
            <a:off x="4468084" y="3017470"/>
            <a:ext cx="3501300" cy="3501300"/>
          </a:xfrm>
          <a:prstGeom prst="ellipse">
            <a:avLst/>
          </a:prstGeom>
          <a:solidFill>
            <a:srgbClr val="A1C3FA"/>
          </a:solidFill>
          <a:ln>
            <a:noFill/>
          </a:ln>
        </p:spPr>
        <p:txBody>
          <a:bodyPr spcFirstLastPara="1" wrap="square" lIns="91425" tIns="91425" rIns="91425" bIns="91425" anchor="ctr" anchorCtr="0">
            <a:noAutofit/>
          </a:bodyPr>
          <a:lstStyle/>
          <a:p>
            <a:endParaRPr/>
          </a:p>
        </p:txBody>
      </p:sp>
      <p:grpSp>
        <p:nvGrpSpPr>
          <p:cNvPr id="93" name="Google Shape;93;g1183cbd00b8_4_8"/>
          <p:cNvGrpSpPr/>
          <p:nvPr/>
        </p:nvGrpSpPr>
        <p:grpSpPr>
          <a:xfrm>
            <a:off x="5135776" y="2619744"/>
            <a:ext cx="2166000" cy="2166000"/>
            <a:chOff x="3611776" y="414352"/>
            <a:chExt cx="2166000" cy="2166000"/>
          </a:xfrm>
        </p:grpSpPr>
        <p:sp>
          <p:nvSpPr>
            <p:cNvPr id="94" name="Google Shape;94;g1183cbd00b8_4_8"/>
            <p:cNvSpPr/>
            <p:nvPr/>
          </p:nvSpPr>
          <p:spPr>
            <a:xfrm>
              <a:off x="3611776" y="414352"/>
              <a:ext cx="2166000" cy="2166000"/>
            </a:xfrm>
            <a:prstGeom prst="ellipse">
              <a:avLst/>
            </a:prstGeom>
            <a:solidFill>
              <a:srgbClr val="307BF3"/>
            </a:solidFill>
            <a:ln>
              <a:noFill/>
            </a:ln>
          </p:spPr>
          <p:txBody>
            <a:bodyPr spcFirstLastPara="1" wrap="square" lIns="91425" tIns="91425" rIns="91425" bIns="91425" anchor="ctr" anchorCtr="0">
              <a:noAutofit/>
            </a:bodyPr>
            <a:lstStyle/>
            <a:p>
              <a:endParaRPr/>
            </a:p>
          </p:txBody>
        </p:sp>
        <p:sp>
          <p:nvSpPr>
            <p:cNvPr id="95" name="Google Shape;95;g1183cbd00b8_4_8"/>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algn="ctr"/>
              <a:r>
                <a:rPr lang="en-US" sz="1200" b="1">
                  <a:solidFill>
                    <a:srgbClr val="FFFFFF"/>
                  </a:solidFill>
                  <a:latin typeface="Roboto"/>
                  <a:ea typeface="Roboto"/>
                  <a:cs typeface="Roboto"/>
                  <a:sym typeface="Roboto"/>
                </a:rPr>
                <a:t> efficiency &amp; effectiveness </a:t>
              </a:r>
              <a:endParaRPr sz="1200" b="1">
                <a:solidFill>
                  <a:srgbClr val="FFFFFF"/>
                </a:solidFill>
                <a:latin typeface="Roboto"/>
                <a:ea typeface="Roboto"/>
                <a:cs typeface="Roboto"/>
                <a:sym typeface="Roboto"/>
              </a:endParaRPr>
            </a:p>
          </p:txBody>
        </p:sp>
      </p:grpSp>
      <p:grpSp>
        <p:nvGrpSpPr>
          <p:cNvPr id="96" name="Google Shape;96;g1183cbd00b8_4_8"/>
          <p:cNvGrpSpPr/>
          <p:nvPr/>
        </p:nvGrpSpPr>
        <p:grpSpPr>
          <a:xfrm>
            <a:off x="6086258" y="4238256"/>
            <a:ext cx="2166000" cy="2166000"/>
            <a:chOff x="4562258" y="2032864"/>
            <a:chExt cx="2166000" cy="2166000"/>
          </a:xfrm>
        </p:grpSpPr>
        <p:sp>
          <p:nvSpPr>
            <p:cNvPr id="97" name="Google Shape;97;g1183cbd00b8_4_8"/>
            <p:cNvSpPr/>
            <p:nvPr/>
          </p:nvSpPr>
          <p:spPr>
            <a:xfrm>
              <a:off x="4562258" y="2032864"/>
              <a:ext cx="2166000" cy="2166000"/>
            </a:xfrm>
            <a:prstGeom prst="ellipse">
              <a:avLst/>
            </a:prstGeom>
            <a:solidFill>
              <a:srgbClr val="0D5DDF"/>
            </a:solidFill>
            <a:ln>
              <a:noFill/>
            </a:ln>
          </p:spPr>
          <p:txBody>
            <a:bodyPr spcFirstLastPara="1" wrap="square" lIns="91425" tIns="91425" rIns="91425" bIns="91425" anchor="ctr" anchorCtr="0">
              <a:noAutofit/>
            </a:bodyPr>
            <a:lstStyle/>
            <a:p>
              <a:endParaRPr/>
            </a:p>
          </p:txBody>
        </p:sp>
        <p:sp>
          <p:nvSpPr>
            <p:cNvPr id="98" name="Google Shape;98;g1183cbd00b8_4_8"/>
            <p:cNvSpPr txBox="1"/>
            <p:nvPr/>
          </p:nvSpPr>
          <p:spPr>
            <a:xfrm>
              <a:off x="5079846" y="2834728"/>
              <a:ext cx="1496100" cy="702900"/>
            </a:xfrm>
            <a:prstGeom prst="rect">
              <a:avLst/>
            </a:prstGeom>
            <a:noFill/>
            <a:ln>
              <a:noFill/>
            </a:ln>
          </p:spPr>
          <p:txBody>
            <a:bodyPr spcFirstLastPara="1" wrap="square" lIns="91425" tIns="91425" rIns="91425" bIns="91425" anchor="ctr" anchorCtr="0">
              <a:noAutofit/>
            </a:bodyPr>
            <a:lstStyle/>
            <a:p>
              <a:pPr algn="ctr"/>
              <a:r>
                <a:rPr lang="en-US" sz="1200" b="1">
                  <a:solidFill>
                    <a:srgbClr val="FFFFFF"/>
                  </a:solidFill>
                  <a:latin typeface="Roboto"/>
                  <a:ea typeface="Roboto"/>
                  <a:cs typeface="Roboto"/>
                  <a:sym typeface="Roboto"/>
                </a:rPr>
                <a:t>transparency &amp; accountability </a:t>
              </a:r>
              <a:endParaRPr sz="1200" b="1">
                <a:solidFill>
                  <a:srgbClr val="FFFFFF"/>
                </a:solidFill>
                <a:latin typeface="Roboto"/>
                <a:ea typeface="Roboto"/>
                <a:cs typeface="Roboto"/>
                <a:sym typeface="Roboto"/>
              </a:endParaRPr>
            </a:p>
          </p:txBody>
        </p:sp>
      </p:grpSp>
      <p:grpSp>
        <p:nvGrpSpPr>
          <p:cNvPr id="99" name="Google Shape;99;g1183cbd00b8_4_8"/>
          <p:cNvGrpSpPr/>
          <p:nvPr/>
        </p:nvGrpSpPr>
        <p:grpSpPr>
          <a:xfrm>
            <a:off x="4226876" y="4238256"/>
            <a:ext cx="2166000" cy="2166000"/>
            <a:chOff x="2702876" y="2032864"/>
            <a:chExt cx="2166000" cy="2166000"/>
          </a:xfrm>
        </p:grpSpPr>
        <p:sp>
          <p:nvSpPr>
            <p:cNvPr id="100" name="Google Shape;100;g1183cbd00b8_4_8"/>
            <p:cNvSpPr/>
            <p:nvPr/>
          </p:nvSpPr>
          <p:spPr>
            <a:xfrm>
              <a:off x="2702876" y="2032864"/>
              <a:ext cx="2166000" cy="2166000"/>
            </a:xfrm>
            <a:prstGeom prst="ellipse">
              <a:avLst/>
            </a:prstGeom>
            <a:solidFill>
              <a:srgbClr val="0944A1"/>
            </a:solidFill>
            <a:ln>
              <a:noFill/>
            </a:ln>
          </p:spPr>
          <p:txBody>
            <a:bodyPr spcFirstLastPara="1" wrap="square" lIns="91425" tIns="91425" rIns="91425" bIns="91425" anchor="ctr" anchorCtr="0">
              <a:noAutofit/>
            </a:bodyPr>
            <a:lstStyle/>
            <a:p>
              <a:endParaRPr/>
            </a:p>
          </p:txBody>
        </p:sp>
        <p:sp>
          <p:nvSpPr>
            <p:cNvPr id="101" name="Google Shape;101;g1183cbd00b8_4_8"/>
            <p:cNvSpPr txBox="1"/>
            <p:nvPr/>
          </p:nvSpPr>
          <p:spPr>
            <a:xfrm>
              <a:off x="2855281" y="2834728"/>
              <a:ext cx="1496100" cy="702900"/>
            </a:xfrm>
            <a:prstGeom prst="rect">
              <a:avLst/>
            </a:prstGeom>
            <a:noFill/>
            <a:ln>
              <a:noFill/>
            </a:ln>
          </p:spPr>
          <p:txBody>
            <a:bodyPr spcFirstLastPara="1" wrap="square" lIns="91425" tIns="91425" rIns="91425" bIns="91425" anchor="ctr" anchorCtr="0">
              <a:noAutofit/>
            </a:bodyPr>
            <a:lstStyle/>
            <a:p>
              <a:pPr algn="ctr"/>
              <a:r>
                <a:rPr lang="en-US" sz="1200" b="1">
                  <a:solidFill>
                    <a:srgbClr val="FFFFFF"/>
                  </a:solidFill>
                  <a:latin typeface="Roboto"/>
                  <a:ea typeface="Roboto"/>
                  <a:cs typeface="Roboto"/>
                  <a:sym typeface="Roboto"/>
                </a:rPr>
                <a:t>visibility &amp; capacity </a:t>
              </a:r>
              <a:endParaRPr sz="1200" b="1">
                <a:solidFill>
                  <a:srgbClr val="FFFFFF"/>
                </a:solidFill>
                <a:latin typeface="Roboto"/>
                <a:ea typeface="Roboto"/>
                <a:cs typeface="Roboto"/>
                <a:sym typeface="Roboto"/>
              </a:endParaRPr>
            </a:p>
          </p:txBody>
        </p:sp>
      </p:grpSp>
      <p:sp>
        <p:nvSpPr>
          <p:cNvPr id="102" name="Google Shape;102;g1183cbd00b8_4_8"/>
          <p:cNvSpPr/>
          <p:nvPr/>
        </p:nvSpPr>
        <p:spPr>
          <a:xfrm>
            <a:off x="5440875" y="4049325"/>
            <a:ext cx="1561200" cy="1456800"/>
          </a:xfrm>
          <a:prstGeom prst="ellipse">
            <a:avLst/>
          </a:prstGeom>
          <a:solidFill>
            <a:srgbClr val="A1C3FA"/>
          </a:solidFill>
          <a:ln>
            <a:noFill/>
          </a:ln>
        </p:spPr>
        <p:txBody>
          <a:bodyPr spcFirstLastPara="1" wrap="square" lIns="91425" tIns="91425" rIns="91425" bIns="91425" anchor="ctr" anchorCtr="0">
            <a:noAutofit/>
          </a:bodyPr>
          <a:lstStyle/>
          <a:p>
            <a:pPr algn="ctr"/>
            <a:r>
              <a:rPr lang="en-US"/>
              <a:t>monitoring system</a:t>
            </a:r>
            <a:endParaRPr/>
          </a:p>
        </p:txBody>
      </p:sp>
      <p:pic>
        <p:nvPicPr>
          <p:cNvPr id="2" name="Picture 1" descr="A logo on a black background">
            <a:extLst>
              <a:ext uri="{FF2B5EF4-FFF2-40B4-BE49-F238E27FC236}">
                <a16:creationId xmlns:a16="http://schemas.microsoft.com/office/drawing/2014/main" id="{A37104A0-F8C5-6143-3606-6D35808C03A9}"/>
              </a:ext>
            </a:extLst>
          </p:cNvPr>
          <p:cNvPicPr>
            <a:picLocks noChangeAspect="1"/>
          </p:cNvPicPr>
          <p:nvPr/>
        </p:nvPicPr>
        <p:blipFill>
          <a:blip r:embed="rId3"/>
          <a:stretch>
            <a:fillRect/>
          </a:stretch>
        </p:blipFill>
        <p:spPr>
          <a:xfrm>
            <a:off x="8569485" y="5907420"/>
            <a:ext cx="1802578" cy="84100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1183cbd00b8_5_8"/>
          <p:cNvSpPr txBox="1"/>
          <p:nvPr/>
        </p:nvSpPr>
        <p:spPr>
          <a:xfrm>
            <a:off x="2109480" y="1278484"/>
            <a:ext cx="8150659" cy="2439129"/>
          </a:xfrm>
          <a:prstGeom prst="rect">
            <a:avLst/>
          </a:prstGeom>
          <a:noFill/>
          <a:ln>
            <a:noFill/>
          </a:ln>
        </p:spPr>
        <p:txBody>
          <a:bodyPr spcFirstLastPara="1" wrap="square" lIns="0" tIns="0" rIns="0" bIns="0" anchor="t" anchorCtr="0">
            <a:spAutoFit/>
          </a:bodyPr>
          <a:lstStyle/>
          <a:p>
            <a:pPr marL="457200" indent="-349250">
              <a:buClr>
                <a:srgbClr val="0D4093"/>
              </a:buClr>
              <a:buSzPts val="1900"/>
              <a:buFont typeface="Arial" panose="020B0604020202020204" pitchFamily="34" charset="0"/>
              <a:buChar char="•"/>
            </a:pPr>
            <a:r>
              <a:rPr lang="en-US" sz="2400" b="1" dirty="0">
                <a:solidFill>
                  <a:srgbClr val="0D4093"/>
                </a:solidFill>
                <a:latin typeface="Open Sans"/>
                <a:ea typeface="Open Sans"/>
                <a:cs typeface="Open Sans"/>
                <a:sym typeface="Open Sans"/>
              </a:rPr>
              <a:t>Generates data &amp; knowledge to track progress, inform revisions </a:t>
            </a:r>
          </a:p>
          <a:p>
            <a:pPr marL="457200" indent="-349250">
              <a:buClr>
                <a:srgbClr val="0D4093"/>
              </a:buClr>
              <a:buSzPts val="1900"/>
              <a:buFont typeface="Arial" panose="020B0604020202020204" pitchFamily="34" charset="0"/>
              <a:buChar char="•"/>
            </a:pPr>
            <a:endParaRPr sz="2400" b="1" dirty="0">
              <a:solidFill>
                <a:srgbClr val="0D4093"/>
              </a:solidFill>
              <a:latin typeface="Open Sans"/>
              <a:ea typeface="Open Sans"/>
              <a:cs typeface="Open Sans"/>
              <a:sym typeface="Open Sans"/>
            </a:endParaRPr>
          </a:p>
          <a:p>
            <a:pPr marL="457200" indent="-349250">
              <a:buClr>
                <a:srgbClr val="0D4093"/>
              </a:buClr>
              <a:buSzPts val="1900"/>
              <a:buFont typeface="Arial" panose="020B0604020202020204" pitchFamily="34" charset="0"/>
              <a:buChar char="•"/>
            </a:pPr>
            <a:r>
              <a:rPr lang="en-US" sz="2400" b="1" dirty="0">
                <a:solidFill>
                  <a:srgbClr val="0D4093"/>
                </a:solidFill>
                <a:latin typeface="Open Sans"/>
                <a:ea typeface="Open Sans"/>
                <a:cs typeface="Open Sans"/>
                <a:sym typeface="Open Sans"/>
              </a:rPr>
              <a:t>Helps evaluate results of measures contained in strategies</a:t>
            </a:r>
            <a:endParaRPr sz="2400" b="1" dirty="0">
              <a:solidFill>
                <a:srgbClr val="0D4093"/>
              </a:solidFill>
              <a:latin typeface="Open Sans"/>
              <a:ea typeface="Open Sans"/>
              <a:cs typeface="Open Sans"/>
              <a:sym typeface="Open Sans"/>
            </a:endParaRPr>
          </a:p>
          <a:p>
            <a:pPr>
              <a:lnSpc>
                <a:spcPct val="200000"/>
              </a:lnSpc>
              <a:spcBef>
                <a:spcPts val="320"/>
              </a:spcBef>
              <a:buClr>
                <a:srgbClr val="000000"/>
              </a:buClr>
              <a:buSzPts val="1500"/>
            </a:pPr>
            <a:endParaRPr dirty="0">
              <a:solidFill>
                <a:srgbClr val="7F7F7F"/>
              </a:solidFill>
              <a:latin typeface="Open Sans"/>
              <a:ea typeface="Open Sans"/>
              <a:cs typeface="Open Sans"/>
              <a:sym typeface="Open Sans"/>
            </a:endParaRPr>
          </a:p>
        </p:txBody>
      </p:sp>
      <p:sp>
        <p:nvSpPr>
          <p:cNvPr id="109" name="Google Shape;109;g1183cbd00b8_5_8"/>
          <p:cNvSpPr txBox="1"/>
          <p:nvPr/>
        </p:nvSpPr>
        <p:spPr>
          <a:xfrm>
            <a:off x="2313411" y="262740"/>
            <a:ext cx="7591493" cy="467820"/>
          </a:xfrm>
          <a:prstGeom prst="rect">
            <a:avLst/>
          </a:prstGeom>
          <a:noFill/>
          <a:ln>
            <a:noFill/>
          </a:ln>
        </p:spPr>
        <p:txBody>
          <a:bodyPr spcFirstLastPara="1" wrap="square" lIns="0" tIns="0" rIns="0" bIns="0" anchor="t" anchorCtr="0">
            <a:spAutoFit/>
          </a:bodyPr>
          <a:lstStyle/>
          <a:p>
            <a:pPr algn="ctr">
              <a:lnSpc>
                <a:spcPct val="95000"/>
              </a:lnSpc>
              <a:buSzPts val="2100"/>
            </a:pPr>
            <a:r>
              <a:rPr lang="en-US" sz="3200" b="1" dirty="0">
                <a:solidFill>
                  <a:schemeClr val="dk2"/>
                </a:solidFill>
                <a:latin typeface="Montserrat"/>
                <a:sym typeface="Montserrat"/>
              </a:rPr>
              <a:t>Efficiency &amp; effectiveness</a:t>
            </a:r>
            <a:endParaRPr sz="3200" b="1" dirty="0">
              <a:solidFill>
                <a:schemeClr val="dk2"/>
              </a:solidFill>
              <a:latin typeface="Montserrat"/>
              <a:sym typeface="Montserrat"/>
            </a:endParaRPr>
          </a:p>
        </p:txBody>
      </p:sp>
      <p:pic>
        <p:nvPicPr>
          <p:cNvPr id="111" name="Google Shape;111;g1183cbd00b8_5_8"/>
          <p:cNvPicPr preferRelativeResize="0"/>
          <p:nvPr/>
        </p:nvPicPr>
        <p:blipFill>
          <a:blip r:embed="rId3">
            <a:alphaModFix/>
          </a:blip>
          <a:stretch>
            <a:fillRect/>
          </a:stretch>
        </p:blipFill>
        <p:spPr>
          <a:xfrm>
            <a:off x="4266393" y="3216297"/>
            <a:ext cx="3370925" cy="3111625"/>
          </a:xfrm>
          <a:prstGeom prst="rect">
            <a:avLst/>
          </a:prstGeom>
          <a:noFill/>
          <a:ln>
            <a:noFill/>
          </a:ln>
        </p:spPr>
      </p:pic>
      <p:pic>
        <p:nvPicPr>
          <p:cNvPr id="2" name="Picture 1" descr="A logo on a black background">
            <a:extLst>
              <a:ext uri="{FF2B5EF4-FFF2-40B4-BE49-F238E27FC236}">
                <a16:creationId xmlns:a16="http://schemas.microsoft.com/office/drawing/2014/main" id="{AFB3DCA7-E0F3-198B-9C52-E803E2082316}"/>
              </a:ext>
            </a:extLst>
          </p:cNvPr>
          <p:cNvPicPr>
            <a:picLocks noChangeAspect="1"/>
          </p:cNvPicPr>
          <p:nvPr/>
        </p:nvPicPr>
        <p:blipFill>
          <a:blip r:embed="rId4"/>
          <a:stretch>
            <a:fillRect/>
          </a:stretch>
        </p:blipFill>
        <p:spPr>
          <a:xfrm>
            <a:off x="8569485" y="5907420"/>
            <a:ext cx="1802578" cy="84100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183cbd00b8_4_18"/>
          <p:cNvSpPr txBox="1"/>
          <p:nvPr/>
        </p:nvSpPr>
        <p:spPr>
          <a:xfrm>
            <a:off x="2617600" y="1266735"/>
            <a:ext cx="7307400" cy="3362459"/>
          </a:xfrm>
          <a:prstGeom prst="rect">
            <a:avLst/>
          </a:prstGeom>
          <a:noFill/>
          <a:ln>
            <a:noFill/>
          </a:ln>
        </p:spPr>
        <p:txBody>
          <a:bodyPr spcFirstLastPara="1" wrap="square" lIns="0" tIns="0" rIns="0" bIns="0" anchor="t" anchorCtr="0">
            <a:spAutoFit/>
          </a:bodyPr>
          <a:lstStyle/>
          <a:p>
            <a:pPr indent="457200">
              <a:buClr>
                <a:srgbClr val="000000"/>
              </a:buClr>
              <a:buSzPts val="2400"/>
            </a:pPr>
            <a:endParaRPr sz="2000" b="1" dirty="0">
              <a:solidFill>
                <a:srgbClr val="7F7F7F"/>
              </a:solidFill>
              <a:latin typeface="Open Sans"/>
              <a:ea typeface="Open Sans"/>
              <a:cs typeface="Open Sans"/>
              <a:sym typeface="Open Sans"/>
            </a:endParaRPr>
          </a:p>
          <a:p>
            <a:pPr marL="457200" indent="-355600">
              <a:buClr>
                <a:srgbClr val="7F7F7F"/>
              </a:buClr>
              <a:buSzPts val="2000"/>
              <a:buFont typeface="Open Sans"/>
              <a:buChar char="●"/>
            </a:pPr>
            <a:r>
              <a:rPr lang="en-US" sz="2400" b="1" dirty="0">
                <a:solidFill>
                  <a:srgbClr val="0D4093"/>
                </a:solidFill>
                <a:latin typeface="Open Sans"/>
                <a:ea typeface="Open Sans"/>
                <a:cs typeface="Open Sans"/>
                <a:sym typeface="Open Sans"/>
              </a:rPr>
              <a:t>Show that actions &amp; results follow agreed objectives</a:t>
            </a:r>
            <a:endParaRPr sz="2400" b="1" dirty="0">
              <a:solidFill>
                <a:srgbClr val="0D4093"/>
              </a:solidFill>
              <a:latin typeface="Open Sans"/>
              <a:ea typeface="Open Sans"/>
              <a:cs typeface="Open Sans"/>
              <a:sym typeface="Open Sans"/>
            </a:endParaRPr>
          </a:p>
          <a:p>
            <a:pPr marL="457200"/>
            <a:endParaRPr sz="2400" b="1" dirty="0">
              <a:solidFill>
                <a:srgbClr val="0D4093"/>
              </a:solidFill>
              <a:latin typeface="Open Sans"/>
              <a:ea typeface="Open Sans"/>
              <a:cs typeface="Open Sans"/>
              <a:sym typeface="Open Sans"/>
            </a:endParaRPr>
          </a:p>
          <a:p>
            <a:pPr marL="457200" indent="-355600">
              <a:buClr>
                <a:srgbClr val="7F7F7F"/>
              </a:buClr>
              <a:buSzPts val="2000"/>
              <a:buFont typeface="Open Sans"/>
              <a:buChar char="●"/>
            </a:pPr>
            <a:r>
              <a:rPr lang="en-US" sz="2400" b="1" dirty="0">
                <a:solidFill>
                  <a:srgbClr val="0D4093"/>
                </a:solidFill>
                <a:latin typeface="Open Sans"/>
                <a:ea typeface="Open Sans"/>
                <a:cs typeface="Open Sans"/>
                <a:sym typeface="Open Sans"/>
              </a:rPr>
              <a:t>Make data transparent to stakeholders: local communities</a:t>
            </a:r>
            <a:endParaRPr sz="2400" b="1" dirty="0">
              <a:solidFill>
                <a:srgbClr val="0D4093"/>
              </a:solidFill>
              <a:latin typeface="Open Sans"/>
              <a:ea typeface="Open Sans"/>
              <a:cs typeface="Open Sans"/>
              <a:sym typeface="Open Sans"/>
            </a:endParaRPr>
          </a:p>
          <a:p>
            <a:pPr>
              <a:buClr>
                <a:schemeClr val="dk1"/>
              </a:buClr>
              <a:buSzPts val="2400"/>
            </a:pPr>
            <a:endParaRPr sz="2000" b="1" dirty="0">
              <a:solidFill>
                <a:srgbClr val="7F7F7F"/>
              </a:solidFill>
              <a:latin typeface="Open Sans"/>
              <a:ea typeface="Open Sans"/>
              <a:cs typeface="Open Sans"/>
              <a:sym typeface="Open Sans"/>
            </a:endParaRPr>
          </a:p>
          <a:p>
            <a:pPr>
              <a:buClr>
                <a:schemeClr val="dk1"/>
              </a:buClr>
              <a:buSzPts val="2400"/>
            </a:pPr>
            <a:endParaRPr sz="2000" b="1" dirty="0">
              <a:solidFill>
                <a:srgbClr val="7F7F7F"/>
              </a:solidFill>
              <a:latin typeface="Open Sans"/>
              <a:ea typeface="Open Sans"/>
              <a:cs typeface="Open Sans"/>
              <a:sym typeface="Open Sans"/>
            </a:endParaRPr>
          </a:p>
          <a:p>
            <a:pPr>
              <a:lnSpc>
                <a:spcPct val="200000"/>
              </a:lnSpc>
              <a:spcBef>
                <a:spcPts val="320"/>
              </a:spcBef>
              <a:buClr>
                <a:srgbClr val="000000"/>
              </a:buClr>
              <a:buSzPts val="1500"/>
            </a:pPr>
            <a:endParaRPr dirty="0">
              <a:solidFill>
                <a:srgbClr val="7F7F7F"/>
              </a:solidFill>
              <a:latin typeface="Open Sans"/>
              <a:ea typeface="Open Sans"/>
              <a:cs typeface="Open Sans"/>
              <a:sym typeface="Open Sans"/>
            </a:endParaRPr>
          </a:p>
        </p:txBody>
      </p:sp>
      <p:sp>
        <p:nvSpPr>
          <p:cNvPr id="118" name="Google Shape;118;g1183cbd00b8_4_18"/>
          <p:cNvSpPr txBox="1"/>
          <p:nvPr/>
        </p:nvSpPr>
        <p:spPr>
          <a:xfrm>
            <a:off x="2617601" y="473250"/>
            <a:ext cx="6833392" cy="467820"/>
          </a:xfrm>
          <a:prstGeom prst="rect">
            <a:avLst/>
          </a:prstGeom>
          <a:noFill/>
          <a:ln>
            <a:noFill/>
          </a:ln>
        </p:spPr>
        <p:txBody>
          <a:bodyPr spcFirstLastPara="1" wrap="square" lIns="0" tIns="0" rIns="0" bIns="0" anchor="t" anchorCtr="0">
            <a:spAutoFit/>
          </a:bodyPr>
          <a:lstStyle/>
          <a:p>
            <a:pPr>
              <a:lnSpc>
                <a:spcPct val="95000"/>
              </a:lnSpc>
              <a:buClr>
                <a:srgbClr val="000000"/>
              </a:buClr>
              <a:buSzPts val="2100"/>
            </a:pPr>
            <a:r>
              <a:rPr lang="en-US" sz="3200" b="1" dirty="0">
                <a:solidFill>
                  <a:schemeClr val="dk2"/>
                </a:solidFill>
                <a:latin typeface="Montserrat"/>
                <a:ea typeface="Montserrat"/>
                <a:cs typeface="Montserrat"/>
                <a:sym typeface="Montserrat"/>
              </a:rPr>
              <a:t>Transparency &amp; accountability</a:t>
            </a:r>
            <a:endParaRPr sz="3200" b="1" dirty="0">
              <a:solidFill>
                <a:schemeClr val="dk2"/>
              </a:solidFill>
              <a:latin typeface="Montserrat"/>
              <a:ea typeface="Montserrat"/>
              <a:cs typeface="Montserrat"/>
              <a:sym typeface="Montserrat"/>
            </a:endParaRPr>
          </a:p>
        </p:txBody>
      </p:sp>
      <p:pic>
        <p:nvPicPr>
          <p:cNvPr id="120" name="Google Shape;120;g1183cbd00b8_4_18"/>
          <p:cNvPicPr preferRelativeResize="0"/>
          <p:nvPr/>
        </p:nvPicPr>
        <p:blipFill>
          <a:blip r:embed="rId3">
            <a:alphaModFix/>
          </a:blip>
          <a:stretch>
            <a:fillRect/>
          </a:stretch>
        </p:blipFill>
        <p:spPr>
          <a:xfrm>
            <a:off x="4405775" y="3754728"/>
            <a:ext cx="3380440" cy="2281797"/>
          </a:xfrm>
          <a:prstGeom prst="rect">
            <a:avLst/>
          </a:prstGeom>
          <a:noFill/>
          <a:ln>
            <a:noFill/>
          </a:ln>
        </p:spPr>
      </p:pic>
      <p:pic>
        <p:nvPicPr>
          <p:cNvPr id="2" name="Picture 1" descr="A logo on a black background">
            <a:extLst>
              <a:ext uri="{FF2B5EF4-FFF2-40B4-BE49-F238E27FC236}">
                <a16:creationId xmlns:a16="http://schemas.microsoft.com/office/drawing/2014/main" id="{C584E35B-D15A-BAC1-9CEC-CDAFD67637EB}"/>
              </a:ext>
            </a:extLst>
          </p:cNvPr>
          <p:cNvPicPr>
            <a:picLocks noChangeAspect="1"/>
          </p:cNvPicPr>
          <p:nvPr/>
        </p:nvPicPr>
        <p:blipFill>
          <a:blip r:embed="rId4"/>
          <a:stretch>
            <a:fillRect/>
          </a:stretch>
        </p:blipFill>
        <p:spPr>
          <a:xfrm>
            <a:off x="8569485" y="5907420"/>
            <a:ext cx="1802578" cy="84100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83cbd00b8_4_25"/>
          <p:cNvSpPr txBox="1"/>
          <p:nvPr/>
        </p:nvSpPr>
        <p:spPr>
          <a:xfrm>
            <a:off x="2263350" y="1373025"/>
            <a:ext cx="7665300" cy="1477328"/>
          </a:xfrm>
          <a:prstGeom prst="rect">
            <a:avLst/>
          </a:prstGeom>
          <a:noFill/>
          <a:ln>
            <a:noFill/>
          </a:ln>
        </p:spPr>
        <p:txBody>
          <a:bodyPr spcFirstLastPara="1" wrap="square" lIns="0" tIns="0" rIns="0" bIns="0" anchor="t" anchorCtr="0">
            <a:spAutoFit/>
          </a:bodyPr>
          <a:lstStyle/>
          <a:p>
            <a:pPr marL="457200" indent="-355600">
              <a:buClr>
                <a:srgbClr val="7F7F7F"/>
              </a:buClr>
              <a:buSzPts val="2000"/>
              <a:buFont typeface="Open Sans"/>
              <a:buChar char="●"/>
            </a:pPr>
            <a:r>
              <a:rPr lang="en-US" sz="1900" b="1" dirty="0">
                <a:solidFill>
                  <a:srgbClr val="0D4093"/>
                </a:solidFill>
                <a:latin typeface="Open Sans"/>
                <a:ea typeface="Open Sans"/>
                <a:cs typeface="Open Sans"/>
                <a:sym typeface="Open Sans"/>
              </a:rPr>
              <a:t>Strengthened local mobilisation &amp; ownership by demonstrating achievements</a:t>
            </a:r>
            <a:endParaRPr sz="1900" b="1" dirty="0">
              <a:solidFill>
                <a:srgbClr val="0D4093"/>
              </a:solidFill>
              <a:latin typeface="Open Sans"/>
              <a:ea typeface="Open Sans"/>
              <a:cs typeface="Open Sans"/>
              <a:sym typeface="Open Sans"/>
            </a:endParaRPr>
          </a:p>
          <a:p>
            <a:pPr marL="457200"/>
            <a:endParaRPr sz="1900" b="1" dirty="0">
              <a:solidFill>
                <a:srgbClr val="0D4093"/>
              </a:solidFill>
              <a:latin typeface="Open Sans"/>
              <a:ea typeface="Open Sans"/>
              <a:cs typeface="Open Sans"/>
              <a:sym typeface="Open Sans"/>
            </a:endParaRPr>
          </a:p>
          <a:p>
            <a:pPr marL="457200" indent="-355600">
              <a:buClr>
                <a:srgbClr val="7F7F7F"/>
              </a:buClr>
              <a:buSzPts val="2000"/>
              <a:buFont typeface="Open Sans"/>
              <a:buChar char="●"/>
            </a:pPr>
            <a:r>
              <a:rPr lang="en-US" sz="1900" b="1" dirty="0">
                <a:solidFill>
                  <a:srgbClr val="0D4093"/>
                </a:solidFill>
                <a:latin typeface="Open Sans"/>
                <a:ea typeface="Open Sans"/>
                <a:cs typeface="Open Sans"/>
                <a:sym typeface="Open Sans"/>
              </a:rPr>
              <a:t>Local engagement in monitoring builds capacity &amp; learning</a:t>
            </a:r>
            <a:endParaRPr sz="1900" b="1" dirty="0">
              <a:solidFill>
                <a:srgbClr val="0D4093"/>
              </a:solidFill>
              <a:latin typeface="Open Sans"/>
              <a:ea typeface="Open Sans"/>
              <a:cs typeface="Open Sans"/>
              <a:sym typeface="Open Sans"/>
            </a:endParaRPr>
          </a:p>
          <a:p>
            <a:endParaRPr sz="2000" b="1" dirty="0">
              <a:solidFill>
                <a:srgbClr val="7F7F7F"/>
              </a:solidFill>
              <a:latin typeface="Open Sans"/>
              <a:ea typeface="Open Sans"/>
              <a:cs typeface="Open Sans"/>
              <a:sym typeface="Open Sans"/>
            </a:endParaRPr>
          </a:p>
        </p:txBody>
      </p:sp>
      <p:sp>
        <p:nvSpPr>
          <p:cNvPr id="127" name="Google Shape;127;g1183cbd00b8_4_25"/>
          <p:cNvSpPr txBox="1"/>
          <p:nvPr/>
        </p:nvSpPr>
        <p:spPr>
          <a:xfrm>
            <a:off x="3581400" y="473250"/>
            <a:ext cx="5242500" cy="467820"/>
          </a:xfrm>
          <a:prstGeom prst="rect">
            <a:avLst/>
          </a:prstGeom>
          <a:noFill/>
          <a:ln>
            <a:noFill/>
          </a:ln>
        </p:spPr>
        <p:txBody>
          <a:bodyPr spcFirstLastPara="1" wrap="square" lIns="0" tIns="0" rIns="0" bIns="0" anchor="t" anchorCtr="0">
            <a:spAutoFit/>
          </a:bodyPr>
          <a:lstStyle/>
          <a:p>
            <a:pPr>
              <a:lnSpc>
                <a:spcPct val="95000"/>
              </a:lnSpc>
              <a:buClr>
                <a:srgbClr val="000000"/>
              </a:buClr>
              <a:buSzPts val="2100"/>
            </a:pPr>
            <a:r>
              <a:rPr lang="en-US" sz="3200" b="1" dirty="0">
                <a:solidFill>
                  <a:schemeClr val="dk2"/>
                </a:solidFill>
                <a:latin typeface="Montserrat"/>
                <a:ea typeface="Montserrat"/>
                <a:cs typeface="Montserrat"/>
                <a:sym typeface="Montserrat"/>
              </a:rPr>
              <a:t>Visibility &amp; capacity</a:t>
            </a:r>
            <a:endParaRPr sz="3200" b="1" dirty="0">
              <a:solidFill>
                <a:schemeClr val="dk2"/>
              </a:solidFill>
              <a:latin typeface="Montserrat"/>
              <a:ea typeface="Montserrat"/>
              <a:cs typeface="Montserrat"/>
              <a:sym typeface="Montserrat"/>
            </a:endParaRPr>
          </a:p>
        </p:txBody>
      </p:sp>
      <p:pic>
        <p:nvPicPr>
          <p:cNvPr id="129" name="Google Shape;129;g1183cbd00b8_4_25"/>
          <p:cNvPicPr preferRelativeResize="0"/>
          <p:nvPr/>
        </p:nvPicPr>
        <p:blipFill>
          <a:blip r:embed="rId3">
            <a:alphaModFix/>
          </a:blip>
          <a:stretch>
            <a:fillRect/>
          </a:stretch>
        </p:blipFill>
        <p:spPr>
          <a:xfrm>
            <a:off x="3714200" y="3192877"/>
            <a:ext cx="4763600" cy="2775925"/>
          </a:xfrm>
          <a:prstGeom prst="rect">
            <a:avLst/>
          </a:prstGeom>
          <a:noFill/>
          <a:ln>
            <a:noFill/>
          </a:ln>
        </p:spPr>
      </p:pic>
      <p:sp>
        <p:nvSpPr>
          <p:cNvPr id="130" name="Google Shape;130;g1183cbd00b8_4_25"/>
          <p:cNvSpPr txBox="1"/>
          <p:nvPr/>
        </p:nvSpPr>
        <p:spPr>
          <a:xfrm>
            <a:off x="2513675" y="6216800"/>
            <a:ext cx="6461100" cy="630912"/>
          </a:xfrm>
          <a:prstGeom prst="rect">
            <a:avLst/>
          </a:prstGeom>
          <a:noFill/>
          <a:ln>
            <a:noFill/>
          </a:ln>
        </p:spPr>
        <p:txBody>
          <a:bodyPr spcFirstLastPara="1" wrap="square" lIns="91425" tIns="91425" rIns="91425" bIns="91425" anchor="t" anchorCtr="0">
            <a:spAutoFit/>
          </a:bodyPr>
          <a:lstStyle/>
          <a:p>
            <a:r>
              <a:rPr lang="en-US" sz="1100"/>
              <a:t>EDUSI Murcia 2020 - Urban Rural links for Territorial Cohesion, Kasper van Hout Murcia City Hall</a:t>
            </a:r>
            <a:endParaRPr sz="1100"/>
          </a:p>
          <a:p>
            <a:endParaRPr/>
          </a:p>
        </p:txBody>
      </p:sp>
      <p:pic>
        <p:nvPicPr>
          <p:cNvPr id="2" name="Picture 1" descr="A logo on a black background">
            <a:extLst>
              <a:ext uri="{FF2B5EF4-FFF2-40B4-BE49-F238E27FC236}">
                <a16:creationId xmlns:a16="http://schemas.microsoft.com/office/drawing/2014/main" id="{94B138BB-1EB7-2F95-F729-3A51F121B2C1}"/>
              </a:ext>
            </a:extLst>
          </p:cNvPr>
          <p:cNvPicPr>
            <a:picLocks noChangeAspect="1"/>
          </p:cNvPicPr>
          <p:nvPr/>
        </p:nvPicPr>
        <p:blipFill>
          <a:blip r:embed="rId4"/>
          <a:stretch>
            <a:fillRect/>
          </a:stretch>
        </p:blipFill>
        <p:spPr>
          <a:xfrm>
            <a:off x="8823900" y="5907420"/>
            <a:ext cx="1548163" cy="7302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92115253-7265-620D-9277-683EBDE1BAEF}"/>
              </a:ext>
            </a:extLst>
          </p:cNvPr>
          <p:cNvSpPr>
            <a:spLocks noGrp="1"/>
          </p:cNvSpPr>
          <p:nvPr>
            <p:ph type="title"/>
          </p:nvPr>
        </p:nvSpPr>
        <p:spPr>
          <a:xfrm>
            <a:off x="865321" y="233169"/>
            <a:ext cx="10821192" cy="782357"/>
          </a:xfrm>
        </p:spPr>
        <p:txBody>
          <a:bodyPr/>
          <a:lstStyle/>
          <a:p>
            <a:r>
              <a:rPr lang="en-GB" sz="3200" u="sng" dirty="0">
                <a:solidFill>
                  <a:schemeClr val="accent1"/>
                </a:solidFill>
                <a:latin typeface="EC Square Sans Cond Pro" panose="020B0506040000020004" pitchFamily="34" charset="0"/>
              </a:rPr>
              <a:t>Sustainable Urban Development (SUD) in 2021-2027 by MS and Funds</a:t>
            </a:r>
            <a:endParaRPr lang="en-US" sz="3200" u="sng" dirty="0">
              <a:solidFill>
                <a:schemeClr val="accent1"/>
              </a:solidFill>
              <a:latin typeface="EC Square Sans Cond Pro" panose="020B0506040000020004" pitchFamily="34" charset="0"/>
            </a:endParaRPr>
          </a:p>
        </p:txBody>
      </p:sp>
      <p:sp>
        <p:nvSpPr>
          <p:cNvPr id="6" name="Content Placeholder 5">
            <a:extLst>
              <a:ext uri="{FF2B5EF4-FFF2-40B4-BE49-F238E27FC236}">
                <a16:creationId xmlns:a16="http://schemas.microsoft.com/office/drawing/2014/main" id="{2569333D-C60D-5D0F-9D6F-EE5606955456}"/>
              </a:ext>
            </a:extLst>
          </p:cNvPr>
          <p:cNvSpPr>
            <a:spLocks noGrp="1"/>
          </p:cNvSpPr>
          <p:nvPr>
            <p:ph idx="10"/>
          </p:nvPr>
        </p:nvSpPr>
        <p:spPr>
          <a:xfrm>
            <a:off x="9212826" y="2477729"/>
            <a:ext cx="2979174" cy="3755923"/>
          </a:xfrm>
        </p:spPr>
        <p:txBody>
          <a:bodyPr>
            <a:noAutofit/>
          </a:bodyPr>
          <a:lstStyle/>
          <a:p>
            <a:pPr>
              <a:spcAft>
                <a:spcPts val="600"/>
              </a:spcAft>
            </a:pPr>
            <a:r>
              <a:rPr lang="en-US" sz="2000" b="1" dirty="0"/>
              <a:t>DE, EL, LT, PL and RO </a:t>
            </a:r>
            <a:r>
              <a:rPr lang="en-US" sz="2000" dirty="0"/>
              <a:t>decided to allocate funds to SUD strategies </a:t>
            </a:r>
            <a:r>
              <a:rPr lang="en-US" sz="2000" b="1" dirty="0"/>
              <a:t>from 3 different sources: </a:t>
            </a:r>
            <a:r>
              <a:rPr lang="en-US" sz="2000" dirty="0"/>
              <a:t>ERDF, ESF+, JTF or CF.</a:t>
            </a:r>
          </a:p>
          <a:p>
            <a:pPr>
              <a:spcAft>
                <a:spcPts val="600"/>
              </a:spcAft>
            </a:pPr>
            <a:r>
              <a:rPr lang="en-US" sz="2000" b="1" dirty="0"/>
              <a:t>CZ, FR, IT, PT, SK </a:t>
            </a:r>
            <a:r>
              <a:rPr lang="en-US" sz="2000" dirty="0"/>
              <a:t>decided to support the implementation of SUD strategies</a:t>
            </a:r>
            <a:r>
              <a:rPr lang="en-US" sz="2000" b="1" dirty="0"/>
              <a:t> from 2 funds: CZ and SK :</a:t>
            </a:r>
            <a:r>
              <a:rPr lang="en-US" sz="2000" dirty="0"/>
              <a:t>ERDF and CF or JTF:</a:t>
            </a:r>
            <a:r>
              <a:rPr lang="en-US" sz="2000" b="1" dirty="0"/>
              <a:t> FR, IT, PT: </a:t>
            </a:r>
            <a:r>
              <a:rPr lang="en-US" sz="2000" dirty="0"/>
              <a:t>ERDF and ESF+.</a:t>
            </a:r>
          </a:p>
          <a:p>
            <a:pPr>
              <a:spcAft>
                <a:spcPts val="600"/>
              </a:spcAft>
            </a:pPr>
            <a:r>
              <a:rPr lang="en-US" sz="2000" dirty="0"/>
              <a:t> </a:t>
            </a:r>
            <a:endParaRPr lang="en-IE" sz="2000" dirty="0"/>
          </a:p>
        </p:txBody>
      </p:sp>
      <p:graphicFrame>
        <p:nvGraphicFramePr>
          <p:cNvPr id="2" name="Chart 1">
            <a:extLst>
              <a:ext uri="{FF2B5EF4-FFF2-40B4-BE49-F238E27FC236}">
                <a16:creationId xmlns:a16="http://schemas.microsoft.com/office/drawing/2014/main" id="{C2BAAB55-9426-CCD1-5196-B8350A275A25}"/>
              </a:ext>
            </a:extLst>
          </p:cNvPr>
          <p:cNvGraphicFramePr>
            <a:graphicFrameLocks/>
          </p:cNvGraphicFramePr>
          <p:nvPr/>
        </p:nvGraphicFramePr>
        <p:xfrm>
          <a:off x="865321" y="1347019"/>
          <a:ext cx="8023039" cy="48866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4543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183cbd00b8_4_34"/>
          <p:cNvSpPr txBox="1">
            <a:spLocks noGrp="1"/>
          </p:cNvSpPr>
          <p:nvPr>
            <p:ph type="ctrTitle"/>
          </p:nvPr>
        </p:nvSpPr>
        <p:spPr>
          <a:xfrm>
            <a:off x="1835700" y="992773"/>
            <a:ext cx="8520600" cy="2190600"/>
          </a:xfrm>
          <a:prstGeom prst="rect">
            <a:avLst/>
          </a:prstGeom>
        </p:spPr>
        <p:txBody>
          <a:bodyPr spcFirstLastPara="1" vert="horz" wrap="square" lIns="91425" tIns="91425" rIns="91425" bIns="91425" rtlCol="0" anchor="b" anchorCtr="0">
            <a:noAutofit/>
          </a:bodyPr>
          <a:lstStyle/>
          <a:p>
            <a:pPr>
              <a:lnSpc>
                <a:spcPct val="200000"/>
              </a:lnSpc>
              <a:spcBef>
                <a:spcPts val="320"/>
              </a:spcBef>
            </a:pPr>
            <a:r>
              <a:rPr lang="en-US" sz="3400" dirty="0">
                <a:solidFill>
                  <a:schemeClr val="dk2"/>
                </a:solidFill>
                <a:latin typeface="Montserrat"/>
                <a:ea typeface="Montserrat"/>
                <a:cs typeface="Montserrat"/>
                <a:sym typeface="Montserrat"/>
              </a:rPr>
              <a:t>What is needed?</a:t>
            </a:r>
            <a:endParaRPr sz="3200" dirty="0">
              <a:solidFill>
                <a:srgbClr val="0D4093"/>
              </a:solidFill>
              <a:latin typeface="Open Sans"/>
              <a:ea typeface="Open Sans"/>
              <a:cs typeface="Open Sans"/>
              <a:sym typeface="Open Sans"/>
            </a:endParaRPr>
          </a:p>
          <a:p>
            <a:pPr marL="457200" algn="l">
              <a:lnSpc>
                <a:spcPct val="200000"/>
              </a:lnSpc>
              <a:spcBef>
                <a:spcPts val="320"/>
              </a:spcBef>
            </a:pPr>
            <a:endParaRPr sz="3200" dirty="0">
              <a:solidFill>
                <a:srgbClr val="0D4093"/>
              </a:solidFill>
              <a:latin typeface="Open Sans"/>
              <a:ea typeface="Open Sans"/>
              <a:cs typeface="Open Sans"/>
              <a:sym typeface="Open Sans"/>
            </a:endParaRPr>
          </a:p>
        </p:txBody>
      </p:sp>
      <p:pic>
        <p:nvPicPr>
          <p:cNvPr id="138" name="Google Shape;138;g1183cbd00b8_4_34"/>
          <p:cNvPicPr preferRelativeResize="0"/>
          <p:nvPr/>
        </p:nvPicPr>
        <p:blipFill>
          <a:blip r:embed="rId3">
            <a:alphaModFix/>
          </a:blip>
          <a:stretch>
            <a:fillRect/>
          </a:stretch>
        </p:blipFill>
        <p:spPr>
          <a:xfrm>
            <a:off x="2897825" y="2300900"/>
            <a:ext cx="6143176" cy="398897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183cbd00b8_4_51"/>
          <p:cNvSpPr txBox="1">
            <a:spLocks noGrp="1"/>
          </p:cNvSpPr>
          <p:nvPr>
            <p:ph type="subTitle" idx="1"/>
          </p:nvPr>
        </p:nvSpPr>
        <p:spPr>
          <a:xfrm>
            <a:off x="1925050" y="1745483"/>
            <a:ext cx="8520600" cy="1056900"/>
          </a:xfrm>
          <a:prstGeom prst="rect">
            <a:avLst/>
          </a:prstGeom>
        </p:spPr>
        <p:txBody>
          <a:bodyPr spcFirstLastPara="1" vert="horz" wrap="square" lIns="91425" tIns="91425" rIns="91425" bIns="91425" rtlCol="0" anchor="t" anchorCtr="0">
            <a:noAutofit/>
          </a:bodyPr>
          <a:lstStyle/>
          <a:p>
            <a:pPr marL="457200" indent="-444500">
              <a:lnSpc>
                <a:spcPct val="200000"/>
              </a:lnSpc>
              <a:spcBef>
                <a:spcPts val="320"/>
              </a:spcBef>
              <a:buSzPts val="3400"/>
              <a:buFont typeface="Montserrat"/>
              <a:buAutoNum type="arabicPeriod"/>
            </a:pPr>
            <a:r>
              <a:rPr lang="en-US" sz="3400" b="1" dirty="0">
                <a:latin typeface="Montserrat"/>
                <a:ea typeface="Montserrat"/>
                <a:cs typeface="Montserrat"/>
                <a:sym typeface="Montserrat"/>
              </a:rPr>
              <a:t>Selecting indicators</a:t>
            </a:r>
            <a:endParaRPr sz="3400" b="1" dirty="0">
              <a:latin typeface="Montserrat"/>
              <a:ea typeface="Montserrat"/>
              <a:cs typeface="Montserrat"/>
              <a:sym typeface="Montserrat"/>
            </a:endParaRPr>
          </a:p>
        </p:txBody>
      </p:sp>
      <p:pic>
        <p:nvPicPr>
          <p:cNvPr id="146" name="Google Shape;146;g1183cbd00b8_4_51"/>
          <p:cNvPicPr preferRelativeResize="0"/>
          <p:nvPr/>
        </p:nvPicPr>
        <p:blipFill>
          <a:blip r:embed="rId3">
            <a:alphaModFix/>
          </a:blip>
          <a:stretch>
            <a:fillRect/>
          </a:stretch>
        </p:blipFill>
        <p:spPr>
          <a:xfrm>
            <a:off x="2665314" y="2799649"/>
            <a:ext cx="7040065" cy="3369827"/>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g1183cbd00b8_5_32"/>
          <p:cNvSpPr txBox="1"/>
          <p:nvPr/>
        </p:nvSpPr>
        <p:spPr>
          <a:xfrm>
            <a:off x="2558148" y="3906751"/>
            <a:ext cx="1913400" cy="346249"/>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1200"/>
            </a:pPr>
            <a:r>
              <a:rPr lang="en-US" sz="2000" b="1">
                <a:solidFill>
                  <a:srgbClr val="214B9A"/>
                </a:solidFill>
                <a:latin typeface="Montserrat"/>
                <a:ea typeface="Montserrat"/>
                <a:cs typeface="Montserrat"/>
                <a:sym typeface="Montserrat"/>
              </a:rPr>
              <a:t>INPUT</a:t>
            </a:r>
            <a:endParaRPr sz="2000" b="1">
              <a:solidFill>
                <a:srgbClr val="214B9A"/>
              </a:solidFill>
              <a:latin typeface="Montserrat"/>
              <a:ea typeface="Montserrat"/>
              <a:cs typeface="Montserrat"/>
              <a:sym typeface="Montserrat"/>
            </a:endParaRPr>
          </a:p>
        </p:txBody>
      </p:sp>
      <p:sp>
        <p:nvSpPr>
          <p:cNvPr id="153" name="Google Shape;153;g1183cbd00b8_5_32"/>
          <p:cNvSpPr txBox="1"/>
          <p:nvPr/>
        </p:nvSpPr>
        <p:spPr>
          <a:xfrm>
            <a:off x="2701537" y="704088"/>
            <a:ext cx="6100938" cy="467820"/>
          </a:xfrm>
          <a:prstGeom prst="rect">
            <a:avLst/>
          </a:prstGeom>
          <a:noFill/>
          <a:ln>
            <a:noFill/>
          </a:ln>
        </p:spPr>
        <p:txBody>
          <a:bodyPr spcFirstLastPara="1" wrap="square" lIns="0" tIns="0" rIns="0" bIns="0" anchor="t" anchorCtr="0">
            <a:spAutoFit/>
          </a:bodyPr>
          <a:lstStyle/>
          <a:p>
            <a:pPr>
              <a:lnSpc>
                <a:spcPct val="95000"/>
              </a:lnSpc>
              <a:buClr>
                <a:srgbClr val="000000"/>
              </a:buClr>
              <a:buSzPts val="2100"/>
            </a:pPr>
            <a:r>
              <a:rPr lang="en-US" sz="3200" b="1" dirty="0">
                <a:solidFill>
                  <a:srgbClr val="999999"/>
                </a:solidFill>
                <a:latin typeface="Montserrat"/>
                <a:ea typeface="Montserrat"/>
                <a:cs typeface="Montserrat"/>
                <a:sym typeface="Montserrat"/>
              </a:rPr>
              <a:t>WHAT ARE INDICATORS?</a:t>
            </a:r>
            <a:endParaRPr sz="3200" b="1" dirty="0">
              <a:solidFill>
                <a:srgbClr val="999999"/>
              </a:solidFill>
              <a:latin typeface="Montserrat"/>
              <a:ea typeface="Montserrat"/>
              <a:cs typeface="Montserrat"/>
              <a:sym typeface="Montserrat"/>
            </a:endParaRPr>
          </a:p>
        </p:txBody>
      </p:sp>
      <p:sp>
        <p:nvSpPr>
          <p:cNvPr id="154" name="Google Shape;154;g1183cbd00b8_5_32"/>
          <p:cNvSpPr txBox="1"/>
          <p:nvPr/>
        </p:nvSpPr>
        <p:spPr>
          <a:xfrm>
            <a:off x="7674900" y="3906751"/>
            <a:ext cx="1913400" cy="346249"/>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1200"/>
            </a:pPr>
            <a:r>
              <a:rPr lang="en-US" sz="2000" b="1">
                <a:solidFill>
                  <a:srgbClr val="214B9A"/>
                </a:solidFill>
                <a:latin typeface="Montserrat"/>
                <a:ea typeface="Montserrat"/>
                <a:cs typeface="Montserrat"/>
                <a:sym typeface="Montserrat"/>
              </a:rPr>
              <a:t>RESULT</a:t>
            </a:r>
            <a:endParaRPr sz="2000" b="1">
              <a:solidFill>
                <a:srgbClr val="214B9A"/>
              </a:solidFill>
              <a:latin typeface="Montserrat"/>
              <a:ea typeface="Montserrat"/>
              <a:cs typeface="Montserrat"/>
              <a:sym typeface="Montserrat"/>
            </a:endParaRPr>
          </a:p>
        </p:txBody>
      </p:sp>
      <p:sp>
        <p:nvSpPr>
          <p:cNvPr id="155" name="Google Shape;155;g1183cbd00b8_5_32"/>
          <p:cNvSpPr txBox="1"/>
          <p:nvPr/>
        </p:nvSpPr>
        <p:spPr>
          <a:xfrm>
            <a:off x="5124737" y="3906751"/>
            <a:ext cx="1913400" cy="346249"/>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1200"/>
            </a:pPr>
            <a:r>
              <a:rPr lang="en-US" sz="2000" b="1">
                <a:solidFill>
                  <a:srgbClr val="214B9A"/>
                </a:solidFill>
                <a:latin typeface="Montserrat"/>
                <a:ea typeface="Montserrat"/>
                <a:cs typeface="Montserrat"/>
                <a:sym typeface="Montserrat"/>
              </a:rPr>
              <a:t>OUTPUT</a:t>
            </a:r>
            <a:endParaRPr sz="2000" b="1">
              <a:solidFill>
                <a:srgbClr val="214B9A"/>
              </a:solidFill>
              <a:latin typeface="Montserrat"/>
              <a:ea typeface="Montserrat"/>
              <a:cs typeface="Montserrat"/>
              <a:sym typeface="Montserrat"/>
            </a:endParaRPr>
          </a:p>
        </p:txBody>
      </p:sp>
      <p:sp>
        <p:nvSpPr>
          <p:cNvPr id="156" name="Google Shape;156;g1183cbd00b8_5_32"/>
          <p:cNvSpPr txBox="1"/>
          <p:nvPr/>
        </p:nvSpPr>
        <p:spPr>
          <a:xfrm>
            <a:off x="2558148" y="4678413"/>
            <a:ext cx="1913400" cy="269304"/>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1500"/>
            </a:pPr>
            <a:endParaRPr sz="1500">
              <a:solidFill>
                <a:srgbClr val="0F4094"/>
              </a:solidFill>
              <a:latin typeface="Montserrat SemiBold"/>
              <a:ea typeface="Montserrat SemiBold"/>
              <a:cs typeface="Montserrat SemiBold"/>
              <a:sym typeface="Montserrat SemiBold"/>
            </a:endParaRPr>
          </a:p>
        </p:txBody>
      </p:sp>
      <p:sp>
        <p:nvSpPr>
          <p:cNvPr id="157" name="Google Shape;157;g1183cbd00b8_5_32"/>
          <p:cNvSpPr txBox="1"/>
          <p:nvPr/>
        </p:nvSpPr>
        <p:spPr>
          <a:xfrm>
            <a:off x="7674875" y="4678413"/>
            <a:ext cx="1913400" cy="269304"/>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1500"/>
            </a:pPr>
            <a:endParaRPr sz="1500">
              <a:solidFill>
                <a:srgbClr val="0F4094"/>
              </a:solidFill>
              <a:latin typeface="Montserrat SemiBold"/>
              <a:ea typeface="Montserrat SemiBold"/>
              <a:cs typeface="Montserrat SemiBold"/>
              <a:sym typeface="Montserrat SemiBold"/>
            </a:endParaRPr>
          </a:p>
        </p:txBody>
      </p:sp>
      <p:sp>
        <p:nvSpPr>
          <p:cNvPr id="158" name="Google Shape;158;g1183cbd00b8_5_32"/>
          <p:cNvSpPr txBox="1"/>
          <p:nvPr/>
        </p:nvSpPr>
        <p:spPr>
          <a:xfrm>
            <a:off x="5124737" y="4678413"/>
            <a:ext cx="1913400" cy="269304"/>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1500"/>
            </a:pPr>
            <a:endParaRPr sz="1500">
              <a:solidFill>
                <a:srgbClr val="0F4094"/>
              </a:solidFill>
              <a:latin typeface="Montserrat SemiBold"/>
              <a:ea typeface="Montserrat SemiBold"/>
              <a:cs typeface="Montserrat SemiBold"/>
              <a:sym typeface="Montserrat SemiBold"/>
            </a:endParaRPr>
          </a:p>
        </p:txBody>
      </p:sp>
      <p:sp>
        <p:nvSpPr>
          <p:cNvPr id="159" name="Google Shape;159;g1183cbd00b8_5_32"/>
          <p:cNvSpPr txBox="1"/>
          <p:nvPr/>
        </p:nvSpPr>
        <p:spPr>
          <a:xfrm>
            <a:off x="2558150" y="4359538"/>
            <a:ext cx="1913400" cy="1007968"/>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7200"/>
            </a:pPr>
            <a:r>
              <a:rPr lang="en-US" sz="2100" b="1">
                <a:solidFill>
                  <a:srgbClr val="FFBE00"/>
                </a:solidFill>
                <a:latin typeface="Montserrat"/>
                <a:ea typeface="Montserrat"/>
                <a:cs typeface="Montserrat"/>
                <a:sym typeface="Montserrat"/>
              </a:rPr>
              <a:t>What is being committed?</a:t>
            </a:r>
            <a:endParaRPr sz="2100" b="1">
              <a:solidFill>
                <a:srgbClr val="FFBE00"/>
              </a:solidFill>
              <a:latin typeface="Montserrat"/>
              <a:ea typeface="Montserrat"/>
              <a:cs typeface="Montserrat"/>
              <a:sym typeface="Montserrat"/>
            </a:endParaRPr>
          </a:p>
        </p:txBody>
      </p:sp>
      <p:sp>
        <p:nvSpPr>
          <p:cNvPr id="160" name="Google Shape;160;g1183cbd00b8_5_32"/>
          <p:cNvSpPr txBox="1"/>
          <p:nvPr/>
        </p:nvSpPr>
        <p:spPr>
          <a:xfrm>
            <a:off x="7674875" y="4359463"/>
            <a:ext cx="1913400" cy="1007968"/>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7200"/>
            </a:pPr>
            <a:r>
              <a:rPr lang="en-US" sz="2100" b="1">
                <a:solidFill>
                  <a:srgbClr val="FFBE00"/>
                </a:solidFill>
                <a:latin typeface="Montserrat"/>
                <a:ea typeface="Montserrat"/>
                <a:cs typeface="Montserrat"/>
                <a:sym typeface="Montserrat"/>
              </a:rPr>
              <a:t>What does success look like?</a:t>
            </a:r>
            <a:endParaRPr sz="2100" b="1">
              <a:solidFill>
                <a:srgbClr val="FFBE00"/>
              </a:solidFill>
              <a:latin typeface="Montserrat"/>
              <a:ea typeface="Montserrat"/>
              <a:cs typeface="Montserrat"/>
              <a:sym typeface="Montserrat"/>
            </a:endParaRPr>
          </a:p>
        </p:txBody>
      </p:sp>
      <p:sp>
        <p:nvSpPr>
          <p:cNvPr id="161" name="Google Shape;161;g1183cbd00b8_5_32"/>
          <p:cNvSpPr txBox="1"/>
          <p:nvPr/>
        </p:nvSpPr>
        <p:spPr>
          <a:xfrm>
            <a:off x="5124737" y="4359463"/>
            <a:ext cx="1913400" cy="1007968"/>
          </a:xfrm>
          <a:prstGeom prst="rect">
            <a:avLst/>
          </a:prstGeom>
          <a:noFill/>
          <a:ln>
            <a:noFill/>
          </a:ln>
        </p:spPr>
        <p:txBody>
          <a:bodyPr spcFirstLastPara="1" wrap="square" lIns="0" tIns="0" rIns="0" bIns="0" anchor="t" anchorCtr="0">
            <a:spAutoFit/>
          </a:bodyPr>
          <a:lstStyle/>
          <a:p>
            <a:pPr algn="ctr">
              <a:spcBef>
                <a:spcPts val="320"/>
              </a:spcBef>
              <a:buClr>
                <a:srgbClr val="000000"/>
              </a:buClr>
              <a:buSzPts val="7200"/>
            </a:pPr>
            <a:r>
              <a:rPr lang="en-US" sz="2100" b="1">
                <a:solidFill>
                  <a:srgbClr val="FFBE00"/>
                </a:solidFill>
                <a:latin typeface="Montserrat"/>
                <a:ea typeface="Montserrat"/>
                <a:cs typeface="Montserrat"/>
                <a:sym typeface="Montserrat"/>
              </a:rPr>
              <a:t>What does the action deliver?</a:t>
            </a:r>
            <a:endParaRPr sz="2100" b="1">
              <a:solidFill>
                <a:srgbClr val="FFBE00"/>
              </a:solidFill>
              <a:latin typeface="Montserrat"/>
              <a:ea typeface="Montserrat"/>
              <a:cs typeface="Montserrat"/>
              <a:sym typeface="Montserrat"/>
            </a:endParaRPr>
          </a:p>
        </p:txBody>
      </p:sp>
      <p:sp>
        <p:nvSpPr>
          <p:cNvPr id="163" name="Google Shape;163;g1183cbd00b8_5_32"/>
          <p:cNvSpPr txBox="1"/>
          <p:nvPr/>
        </p:nvSpPr>
        <p:spPr>
          <a:xfrm>
            <a:off x="2210750" y="1800525"/>
            <a:ext cx="7716600" cy="1646574"/>
          </a:xfrm>
          <a:prstGeom prst="rect">
            <a:avLst/>
          </a:prstGeom>
          <a:noFill/>
          <a:ln>
            <a:noFill/>
          </a:ln>
        </p:spPr>
        <p:txBody>
          <a:bodyPr spcFirstLastPara="1" wrap="square" lIns="91425" tIns="91425" rIns="91425" bIns="91425" anchor="t" anchorCtr="0">
            <a:spAutoFit/>
          </a:bodyPr>
          <a:lstStyle/>
          <a:p>
            <a:pPr marL="457200" indent="-361950">
              <a:buClr>
                <a:srgbClr val="7F7F7F"/>
              </a:buClr>
              <a:buSzPts val="2100"/>
              <a:buFont typeface="Open Sans"/>
              <a:buChar char="●"/>
            </a:pPr>
            <a:r>
              <a:rPr lang="en-US" sz="1900" b="1" dirty="0">
                <a:solidFill>
                  <a:srgbClr val="0D4093"/>
                </a:solidFill>
                <a:latin typeface="Open Sans"/>
                <a:ea typeface="Open Sans"/>
                <a:cs typeface="Open Sans"/>
                <a:sym typeface="Open Sans"/>
              </a:rPr>
              <a:t>Quantify data so that it can be measured and monitored </a:t>
            </a:r>
            <a:endParaRPr sz="1900" b="1" dirty="0">
              <a:solidFill>
                <a:srgbClr val="0D4093"/>
              </a:solidFill>
              <a:latin typeface="Open Sans"/>
              <a:ea typeface="Open Sans"/>
              <a:cs typeface="Open Sans"/>
              <a:sym typeface="Open Sans"/>
            </a:endParaRPr>
          </a:p>
          <a:p>
            <a:pPr marL="457200" indent="-361950">
              <a:buClr>
                <a:srgbClr val="7F7F7F"/>
              </a:buClr>
              <a:buSzPts val="2100"/>
              <a:buFont typeface="Open Sans"/>
              <a:buChar char="●"/>
            </a:pPr>
            <a:endParaRPr lang="en-US" sz="1900" b="1" dirty="0">
              <a:solidFill>
                <a:srgbClr val="0D4093"/>
              </a:solidFill>
              <a:latin typeface="Open Sans"/>
              <a:ea typeface="Open Sans"/>
              <a:cs typeface="Open Sans"/>
              <a:sym typeface="Open Sans"/>
            </a:endParaRPr>
          </a:p>
          <a:p>
            <a:pPr marL="457200" indent="-361950">
              <a:buClr>
                <a:srgbClr val="7F7F7F"/>
              </a:buClr>
              <a:buSzPts val="2100"/>
              <a:buFont typeface="Open Sans"/>
              <a:buChar char="●"/>
            </a:pPr>
            <a:r>
              <a:rPr lang="en-US" sz="1900" b="1" dirty="0">
                <a:solidFill>
                  <a:srgbClr val="0D4093"/>
                </a:solidFill>
                <a:latin typeface="Open Sans"/>
                <a:ea typeface="Open Sans"/>
                <a:cs typeface="Open Sans"/>
                <a:sym typeface="Open Sans"/>
              </a:rPr>
              <a:t>Determine whether change is taking place through ISTD</a:t>
            </a:r>
            <a:endParaRPr sz="1900" b="1" dirty="0">
              <a:solidFill>
                <a:srgbClr val="0D4093"/>
              </a:solidFill>
              <a:latin typeface="Open Sans"/>
              <a:ea typeface="Open Sans"/>
              <a:cs typeface="Open Sans"/>
              <a:sym typeface="Open Sans"/>
            </a:endParaRPr>
          </a:p>
          <a:p>
            <a:pPr marL="457200"/>
            <a:endParaRPr lang="en-US" sz="1900" b="1" dirty="0">
              <a:solidFill>
                <a:srgbClr val="0D4093"/>
              </a:solidFill>
              <a:latin typeface="Open Sans"/>
              <a:ea typeface="Open Sans"/>
              <a:cs typeface="Open Sans"/>
              <a:sym typeface="Open Sans"/>
            </a:endParaRPr>
          </a:p>
          <a:p>
            <a:pPr marL="457200"/>
            <a:r>
              <a:rPr lang="en-US" sz="1900" b="1" dirty="0">
                <a:solidFill>
                  <a:srgbClr val="0D4093"/>
                </a:solidFill>
                <a:latin typeface="Open Sans"/>
                <a:ea typeface="Open Sans"/>
                <a:cs typeface="Open Sans"/>
                <a:sym typeface="Open Sans"/>
              </a:rPr>
              <a:t>3 basic categories:</a:t>
            </a:r>
            <a:endParaRPr sz="1900" b="1" dirty="0">
              <a:solidFill>
                <a:srgbClr val="0D4093"/>
              </a:solidFill>
              <a:latin typeface="Open Sans"/>
              <a:ea typeface="Open Sans"/>
              <a:cs typeface="Open Sans"/>
              <a:sym typeface="Open Sans"/>
            </a:endParaRPr>
          </a:p>
        </p:txBody>
      </p:sp>
      <p:pic>
        <p:nvPicPr>
          <p:cNvPr id="2" name="Picture 1" descr="A logo on a black background">
            <a:extLst>
              <a:ext uri="{FF2B5EF4-FFF2-40B4-BE49-F238E27FC236}">
                <a16:creationId xmlns:a16="http://schemas.microsoft.com/office/drawing/2014/main" id="{2FAF6E98-C006-DABD-027E-83E569038D71}"/>
              </a:ext>
            </a:extLst>
          </p:cNvPr>
          <p:cNvPicPr>
            <a:picLocks noChangeAspect="1"/>
          </p:cNvPicPr>
          <p:nvPr/>
        </p:nvPicPr>
        <p:blipFill>
          <a:blip r:embed="rId3"/>
          <a:stretch>
            <a:fillRect/>
          </a:stretch>
        </p:blipFill>
        <p:spPr>
          <a:xfrm>
            <a:off x="8569485" y="5907420"/>
            <a:ext cx="1802578" cy="84100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83cbd00b8_4_43"/>
          <p:cNvSpPr txBox="1"/>
          <p:nvPr/>
        </p:nvSpPr>
        <p:spPr>
          <a:xfrm>
            <a:off x="2617650" y="1674375"/>
            <a:ext cx="7307400" cy="3074688"/>
          </a:xfrm>
          <a:prstGeom prst="rect">
            <a:avLst/>
          </a:prstGeom>
          <a:noFill/>
          <a:ln>
            <a:noFill/>
          </a:ln>
        </p:spPr>
        <p:txBody>
          <a:bodyPr spcFirstLastPara="1" wrap="square" lIns="0" tIns="0" rIns="0" bIns="0" anchor="t" anchorCtr="0">
            <a:spAutoFit/>
          </a:bodyPr>
          <a:lstStyle/>
          <a:p>
            <a:pPr marL="457200" indent="-361950">
              <a:buClr>
                <a:srgbClr val="7F7F7F"/>
              </a:buClr>
              <a:buSzPts val="2100"/>
              <a:buFont typeface="Open Sans"/>
              <a:buChar char="●"/>
            </a:pPr>
            <a:r>
              <a:rPr lang="en-US" sz="1900" b="1" dirty="0">
                <a:solidFill>
                  <a:srgbClr val="0D4093"/>
                </a:solidFill>
                <a:latin typeface="Open Sans"/>
                <a:ea typeface="Open Sans"/>
                <a:cs typeface="Open Sans"/>
                <a:sym typeface="Open Sans"/>
              </a:rPr>
              <a:t>Resources used to produce outputs &amp; results</a:t>
            </a:r>
          </a:p>
          <a:p>
            <a:pPr marL="457200" indent="-361950">
              <a:buClr>
                <a:srgbClr val="7F7F7F"/>
              </a:buClr>
              <a:buSzPts val="2100"/>
              <a:buFont typeface="Open Sans"/>
              <a:buChar char="●"/>
            </a:pPr>
            <a:endParaRPr sz="1900" b="1" dirty="0">
              <a:solidFill>
                <a:srgbClr val="0D4093"/>
              </a:solidFill>
              <a:latin typeface="Open Sans"/>
              <a:ea typeface="Open Sans"/>
              <a:cs typeface="Open Sans"/>
              <a:sym typeface="Open Sans"/>
            </a:endParaRPr>
          </a:p>
          <a:p>
            <a:pPr marL="457200" indent="-361950">
              <a:buClr>
                <a:srgbClr val="7F7F7F"/>
              </a:buClr>
              <a:buSzPts val="2100"/>
              <a:buFont typeface="Open Sans"/>
              <a:buChar char="●"/>
            </a:pPr>
            <a:r>
              <a:rPr lang="en-US" sz="1900" b="1" dirty="0">
                <a:solidFill>
                  <a:srgbClr val="0D4093"/>
                </a:solidFill>
                <a:latin typeface="Open Sans"/>
                <a:ea typeface="Open Sans"/>
                <a:cs typeface="Open Sans"/>
                <a:sym typeface="Open Sans"/>
              </a:rPr>
              <a:t>Can be expressed as:</a:t>
            </a:r>
          </a:p>
          <a:p>
            <a:pPr marL="95250">
              <a:buClr>
                <a:srgbClr val="7F7F7F"/>
              </a:buClr>
              <a:buSzPts val="2100"/>
            </a:pPr>
            <a:r>
              <a:rPr lang="en-US" sz="1900" b="1" dirty="0">
                <a:solidFill>
                  <a:srgbClr val="0D4093"/>
                </a:solidFill>
                <a:latin typeface="Open Sans"/>
                <a:ea typeface="Open Sans"/>
                <a:cs typeface="Open Sans"/>
                <a:sym typeface="Open Sans"/>
              </a:rPr>
              <a:t> </a:t>
            </a:r>
          </a:p>
          <a:p>
            <a:pPr marL="457200" lvl="6" indent="-361950">
              <a:buClr>
                <a:srgbClr val="7F7F7F"/>
              </a:buClr>
              <a:buSzPts val="2100"/>
              <a:buFont typeface="Courier New" panose="02070309020205020404" pitchFamily="49" charset="0"/>
              <a:buChar char="o"/>
            </a:pPr>
            <a:r>
              <a:rPr lang="en-US" sz="1900" dirty="0">
                <a:solidFill>
                  <a:srgbClr val="0D4093"/>
                </a:solidFill>
                <a:latin typeface="Open Sans"/>
                <a:ea typeface="Open Sans"/>
                <a:cs typeface="Open Sans"/>
                <a:sym typeface="Open Sans"/>
              </a:rPr>
              <a:t>amount of expenditures</a:t>
            </a:r>
          </a:p>
          <a:p>
            <a:pPr marL="457200" lvl="3" indent="-361950">
              <a:buClr>
                <a:srgbClr val="7F7F7F"/>
              </a:buClr>
              <a:buSzPts val="2100"/>
              <a:buFont typeface="Courier New" panose="02070309020205020404" pitchFamily="49" charset="0"/>
              <a:buChar char="o"/>
            </a:pPr>
            <a:endParaRPr sz="1900" dirty="0">
              <a:solidFill>
                <a:srgbClr val="0D4093"/>
              </a:solidFill>
              <a:latin typeface="Open Sans"/>
              <a:ea typeface="Open Sans"/>
              <a:cs typeface="Open Sans"/>
              <a:sym typeface="Open Sans"/>
            </a:endParaRPr>
          </a:p>
          <a:p>
            <a:pPr marL="457200" lvl="3" indent="-361950">
              <a:buClr>
                <a:srgbClr val="7F7F7F"/>
              </a:buClr>
              <a:buSzPts val="2100"/>
              <a:buFont typeface="Courier New" panose="02070309020205020404" pitchFamily="49" charset="0"/>
              <a:buChar char="o"/>
            </a:pPr>
            <a:r>
              <a:rPr lang="en-US" sz="1900" dirty="0">
                <a:solidFill>
                  <a:srgbClr val="0D4093"/>
                </a:solidFill>
                <a:latin typeface="Open Sans"/>
                <a:ea typeface="Open Sans"/>
                <a:cs typeface="Open Sans"/>
                <a:sym typeface="Open Sans"/>
              </a:rPr>
              <a:t>workload input, time resources committed</a:t>
            </a:r>
            <a:endParaRPr sz="1900" dirty="0">
              <a:solidFill>
                <a:srgbClr val="0D4093"/>
              </a:solidFill>
              <a:latin typeface="Open Sans"/>
              <a:ea typeface="Open Sans"/>
              <a:cs typeface="Open Sans"/>
              <a:sym typeface="Open Sans"/>
            </a:endParaRPr>
          </a:p>
          <a:p>
            <a:pPr marL="457200">
              <a:lnSpc>
                <a:spcPct val="115000"/>
              </a:lnSpc>
              <a:spcBef>
                <a:spcPts val="1200"/>
              </a:spcBef>
            </a:pPr>
            <a:endParaRPr sz="1600" b="1" dirty="0">
              <a:solidFill>
                <a:srgbClr val="7F7F7F"/>
              </a:solidFill>
              <a:latin typeface="Open Sans"/>
              <a:ea typeface="Open Sans"/>
              <a:cs typeface="Open Sans"/>
              <a:sym typeface="Open Sans"/>
            </a:endParaRPr>
          </a:p>
          <a:p>
            <a:pPr marL="457200">
              <a:lnSpc>
                <a:spcPct val="115000"/>
              </a:lnSpc>
              <a:spcBef>
                <a:spcPts val="1200"/>
              </a:spcBef>
              <a:spcAft>
                <a:spcPts val="1200"/>
              </a:spcAft>
            </a:pPr>
            <a:endParaRPr sz="1600" b="1" dirty="0">
              <a:solidFill>
                <a:srgbClr val="7F7F7F"/>
              </a:solidFill>
              <a:latin typeface="Open Sans"/>
              <a:ea typeface="Open Sans"/>
              <a:cs typeface="Open Sans"/>
              <a:sym typeface="Open Sans"/>
            </a:endParaRPr>
          </a:p>
        </p:txBody>
      </p:sp>
      <p:sp>
        <p:nvSpPr>
          <p:cNvPr id="170" name="Google Shape;170;g1183cbd00b8_4_43"/>
          <p:cNvSpPr txBox="1"/>
          <p:nvPr/>
        </p:nvSpPr>
        <p:spPr>
          <a:xfrm>
            <a:off x="2688380" y="473251"/>
            <a:ext cx="6822820" cy="935641"/>
          </a:xfrm>
          <a:prstGeom prst="rect">
            <a:avLst/>
          </a:prstGeom>
          <a:noFill/>
          <a:ln>
            <a:noFill/>
          </a:ln>
        </p:spPr>
        <p:txBody>
          <a:bodyPr spcFirstLastPara="1" wrap="square" lIns="0" tIns="0" rIns="0" bIns="0" anchor="t" anchorCtr="0">
            <a:spAutoFit/>
          </a:bodyPr>
          <a:lstStyle/>
          <a:p>
            <a:pPr>
              <a:lnSpc>
                <a:spcPct val="95000"/>
              </a:lnSpc>
              <a:buClr>
                <a:srgbClr val="000000"/>
              </a:buClr>
              <a:buSzPts val="2100"/>
            </a:pPr>
            <a:r>
              <a:rPr lang="en-US" sz="3200" b="1" dirty="0">
                <a:solidFill>
                  <a:srgbClr val="999999"/>
                </a:solidFill>
                <a:latin typeface="Montserrat"/>
                <a:ea typeface="Montserrat"/>
                <a:cs typeface="Montserrat"/>
                <a:sym typeface="Montserrat"/>
              </a:rPr>
              <a:t>Input indicators - what is being committed?</a:t>
            </a:r>
            <a:endParaRPr sz="3200" b="1" dirty="0">
              <a:solidFill>
                <a:srgbClr val="999999"/>
              </a:solidFill>
              <a:latin typeface="Montserrat"/>
              <a:ea typeface="Montserrat"/>
              <a:cs typeface="Montserrat"/>
              <a:sym typeface="Montserrat"/>
            </a:endParaRPr>
          </a:p>
        </p:txBody>
      </p:sp>
      <p:pic>
        <p:nvPicPr>
          <p:cNvPr id="172" name="Google Shape;172;g1183cbd00b8_4_43"/>
          <p:cNvPicPr preferRelativeResize="0"/>
          <p:nvPr/>
        </p:nvPicPr>
        <p:blipFill rotWithShape="1">
          <a:blip r:embed="rId3">
            <a:alphaModFix/>
          </a:blip>
          <a:srcRect r="66920" b="23884"/>
          <a:stretch/>
        </p:blipFill>
        <p:spPr>
          <a:xfrm>
            <a:off x="2765551" y="3898000"/>
            <a:ext cx="3024773" cy="1869800"/>
          </a:xfrm>
          <a:prstGeom prst="rect">
            <a:avLst/>
          </a:prstGeom>
          <a:noFill/>
          <a:ln>
            <a:noFill/>
          </a:ln>
        </p:spPr>
      </p:pic>
      <p:pic>
        <p:nvPicPr>
          <p:cNvPr id="173" name="Google Shape;173;g1183cbd00b8_4_43"/>
          <p:cNvPicPr preferRelativeResize="0"/>
          <p:nvPr/>
        </p:nvPicPr>
        <p:blipFill rotWithShape="1">
          <a:blip r:embed="rId3">
            <a:alphaModFix/>
          </a:blip>
          <a:srcRect l="64786" b="23884"/>
          <a:stretch/>
        </p:blipFill>
        <p:spPr>
          <a:xfrm>
            <a:off x="6553975" y="3898000"/>
            <a:ext cx="3869074" cy="1869800"/>
          </a:xfrm>
          <a:prstGeom prst="rect">
            <a:avLst/>
          </a:prstGeom>
          <a:noFill/>
          <a:ln>
            <a:noFill/>
          </a:ln>
        </p:spPr>
      </p:pic>
      <p:pic>
        <p:nvPicPr>
          <p:cNvPr id="2" name="Picture 1" descr="A logo on a black background">
            <a:extLst>
              <a:ext uri="{FF2B5EF4-FFF2-40B4-BE49-F238E27FC236}">
                <a16:creationId xmlns:a16="http://schemas.microsoft.com/office/drawing/2014/main" id="{8C71B8B3-8CC6-DB70-E78B-4ECE422E07AF}"/>
              </a:ext>
            </a:extLst>
          </p:cNvPr>
          <p:cNvPicPr>
            <a:picLocks noChangeAspect="1"/>
          </p:cNvPicPr>
          <p:nvPr/>
        </p:nvPicPr>
        <p:blipFill>
          <a:blip r:embed="rId4"/>
          <a:stretch>
            <a:fillRect/>
          </a:stretch>
        </p:blipFill>
        <p:spPr>
          <a:xfrm>
            <a:off x="8569485" y="5907420"/>
            <a:ext cx="1802578" cy="84100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183cbd00b8_4_752"/>
          <p:cNvSpPr txBox="1"/>
          <p:nvPr/>
        </p:nvSpPr>
        <p:spPr>
          <a:xfrm>
            <a:off x="2011875" y="1490401"/>
            <a:ext cx="7913400" cy="3344377"/>
          </a:xfrm>
          <a:prstGeom prst="rect">
            <a:avLst/>
          </a:prstGeom>
          <a:noFill/>
          <a:ln>
            <a:noFill/>
          </a:ln>
        </p:spPr>
        <p:txBody>
          <a:bodyPr spcFirstLastPara="1" wrap="square" lIns="0" tIns="0" rIns="0" bIns="0" anchor="t" anchorCtr="0">
            <a:spAutoFit/>
          </a:bodyPr>
          <a:lstStyle/>
          <a:p>
            <a:pPr marL="457200" indent="-336550">
              <a:lnSpc>
                <a:spcPct val="115000"/>
              </a:lnSpc>
              <a:spcBef>
                <a:spcPts val="1200"/>
              </a:spcBef>
              <a:buClr>
                <a:srgbClr val="7F7F7F"/>
              </a:buClr>
              <a:buSzPts val="1700"/>
              <a:buFont typeface="Open Sans"/>
              <a:buChar char="●"/>
            </a:pPr>
            <a:r>
              <a:rPr lang="en-US" sz="1600" b="1" dirty="0">
                <a:solidFill>
                  <a:srgbClr val="214B9A"/>
                </a:solidFill>
                <a:latin typeface="Open Sans"/>
                <a:ea typeface="Open Sans"/>
                <a:cs typeface="Open Sans"/>
                <a:sym typeface="Open Sans"/>
              </a:rPr>
              <a:t>Concern specific deliverables </a:t>
            </a:r>
          </a:p>
          <a:p>
            <a:pPr marL="457200" indent="-336550">
              <a:lnSpc>
                <a:spcPct val="115000"/>
              </a:lnSpc>
              <a:spcBef>
                <a:spcPts val="1200"/>
              </a:spcBef>
              <a:buClr>
                <a:srgbClr val="7F7F7F"/>
              </a:buClr>
              <a:buSzPts val="1700"/>
              <a:buFont typeface="Open Sans"/>
              <a:buChar char="●"/>
            </a:pPr>
            <a:r>
              <a:rPr lang="en-US" sz="1600" b="1" dirty="0">
                <a:solidFill>
                  <a:srgbClr val="214B9A"/>
                </a:solidFill>
                <a:latin typeface="Open Sans"/>
                <a:ea typeface="Open Sans"/>
                <a:cs typeface="Open Sans"/>
                <a:sym typeface="Open Sans"/>
              </a:rPr>
              <a:t>Measures what is produced or bought by the commitment of resources</a:t>
            </a:r>
            <a:endParaRPr sz="1600" b="1" dirty="0">
              <a:solidFill>
                <a:srgbClr val="214B9A"/>
              </a:solidFill>
              <a:latin typeface="Open Sans"/>
              <a:ea typeface="Open Sans"/>
              <a:cs typeface="Open Sans"/>
              <a:sym typeface="Open Sans"/>
            </a:endParaRPr>
          </a:p>
          <a:p>
            <a:pPr marL="457200" indent="-336550">
              <a:lnSpc>
                <a:spcPct val="115000"/>
              </a:lnSpc>
              <a:buClr>
                <a:srgbClr val="7F7F7F"/>
              </a:buClr>
              <a:buSzPts val="1700"/>
              <a:buFont typeface="Open Sans"/>
              <a:buChar char="●"/>
            </a:pPr>
            <a:r>
              <a:rPr lang="en-US" sz="1600" dirty="0">
                <a:solidFill>
                  <a:srgbClr val="214B9A"/>
                </a:solidFill>
                <a:latin typeface="Open Sans"/>
                <a:ea typeface="Open Sans"/>
                <a:cs typeface="Open Sans"/>
                <a:sym typeface="Open Sans"/>
              </a:rPr>
              <a:t>Examples: </a:t>
            </a:r>
            <a:endParaRPr sz="1600" dirty="0">
              <a:solidFill>
                <a:srgbClr val="214B9A"/>
              </a:solidFill>
              <a:latin typeface="Open Sans"/>
              <a:ea typeface="Open Sans"/>
              <a:cs typeface="Open Sans"/>
              <a:sym typeface="Open Sans"/>
            </a:endParaRPr>
          </a:p>
          <a:p>
            <a:pPr marL="914400" lvl="1" indent="-336550">
              <a:lnSpc>
                <a:spcPct val="115000"/>
              </a:lnSpc>
              <a:buClr>
                <a:srgbClr val="7F7F7F"/>
              </a:buClr>
              <a:buSzPts val="1700"/>
              <a:buFont typeface="Open Sans"/>
              <a:buChar char="○"/>
            </a:pPr>
            <a:r>
              <a:rPr lang="en-US" sz="1600" dirty="0">
                <a:solidFill>
                  <a:srgbClr val="214B9A"/>
                </a:solidFill>
                <a:latin typeface="Open Sans"/>
                <a:ea typeface="Open Sans"/>
                <a:cs typeface="Open Sans"/>
                <a:sym typeface="Open Sans"/>
              </a:rPr>
              <a:t>km roads built</a:t>
            </a:r>
            <a:endParaRPr sz="1600" dirty="0">
              <a:solidFill>
                <a:srgbClr val="214B9A"/>
              </a:solidFill>
              <a:latin typeface="Open Sans"/>
              <a:ea typeface="Open Sans"/>
              <a:cs typeface="Open Sans"/>
              <a:sym typeface="Open Sans"/>
            </a:endParaRPr>
          </a:p>
          <a:p>
            <a:pPr marL="914400" lvl="1" indent="-336550">
              <a:lnSpc>
                <a:spcPct val="115000"/>
              </a:lnSpc>
              <a:buClr>
                <a:srgbClr val="7F7F7F"/>
              </a:buClr>
              <a:buSzPts val="1700"/>
              <a:buFont typeface="Open Sans"/>
              <a:buChar char="○"/>
            </a:pPr>
            <a:r>
              <a:rPr lang="en-US" sz="1600" dirty="0">
                <a:solidFill>
                  <a:srgbClr val="214B9A"/>
                </a:solidFill>
                <a:latin typeface="Open Sans"/>
                <a:ea typeface="Open Sans"/>
                <a:cs typeface="Open Sans"/>
                <a:sym typeface="Open Sans"/>
              </a:rPr>
              <a:t>urban wasteland rehabilitated</a:t>
            </a:r>
            <a:endParaRPr sz="1600" dirty="0">
              <a:solidFill>
                <a:srgbClr val="214B9A"/>
              </a:solidFill>
              <a:latin typeface="Open Sans"/>
              <a:ea typeface="Open Sans"/>
              <a:cs typeface="Open Sans"/>
              <a:sym typeface="Open Sans"/>
            </a:endParaRPr>
          </a:p>
          <a:p>
            <a:pPr marL="914400" lvl="1" indent="-336550">
              <a:lnSpc>
                <a:spcPct val="115000"/>
              </a:lnSpc>
              <a:buClr>
                <a:srgbClr val="7F7F7F"/>
              </a:buClr>
              <a:buSzPts val="1700"/>
              <a:buFont typeface="Open Sans"/>
              <a:buChar char="○"/>
            </a:pPr>
            <a:r>
              <a:rPr lang="en-US" sz="1600" dirty="0">
                <a:solidFill>
                  <a:srgbClr val="214B9A"/>
                </a:solidFill>
                <a:latin typeface="Open Sans"/>
                <a:ea typeface="Open Sans"/>
                <a:cs typeface="Open Sans"/>
                <a:sym typeface="Open Sans"/>
              </a:rPr>
              <a:t>no. trainees supported</a:t>
            </a:r>
            <a:endParaRPr sz="1600" dirty="0">
              <a:solidFill>
                <a:srgbClr val="214B9A"/>
              </a:solidFill>
              <a:latin typeface="Open Sans"/>
              <a:ea typeface="Open Sans"/>
              <a:cs typeface="Open Sans"/>
              <a:sym typeface="Open Sans"/>
            </a:endParaRPr>
          </a:p>
          <a:p>
            <a:pPr marL="914400" lvl="1" indent="-330200">
              <a:lnSpc>
                <a:spcPct val="115000"/>
              </a:lnSpc>
              <a:buClr>
                <a:srgbClr val="7F7F7F"/>
              </a:buClr>
              <a:buSzPts val="1600"/>
              <a:buFont typeface="Open Sans"/>
              <a:buChar char="○"/>
            </a:pPr>
            <a:r>
              <a:rPr lang="en-US" sz="1600" dirty="0">
                <a:solidFill>
                  <a:srgbClr val="214B9A"/>
                </a:solidFill>
                <a:latin typeface="Open Sans"/>
                <a:ea typeface="Open Sans"/>
                <a:cs typeface="Open Sans"/>
                <a:sym typeface="Open Sans"/>
              </a:rPr>
              <a:t>research and innovation infrastructure &amp; equipment</a:t>
            </a:r>
            <a:r>
              <a:rPr lang="en-US" sz="1600" dirty="0">
                <a:solidFill>
                  <a:srgbClr val="214B9A"/>
                </a:solidFill>
                <a:latin typeface="Open Sans"/>
                <a:ea typeface="Open Sans"/>
                <a:cs typeface="Open Sans"/>
              </a:rPr>
              <a:t> </a:t>
            </a:r>
            <a:endParaRPr sz="1600" dirty="0">
              <a:solidFill>
                <a:srgbClr val="214B9A"/>
              </a:solidFill>
              <a:latin typeface="Open Sans"/>
              <a:ea typeface="Open Sans"/>
              <a:cs typeface="Open Sans"/>
            </a:endParaRPr>
          </a:p>
          <a:p>
            <a:pPr algn="ctr">
              <a:lnSpc>
                <a:spcPct val="115000"/>
              </a:lnSpc>
              <a:spcBef>
                <a:spcPts val="1200"/>
              </a:spcBef>
            </a:pPr>
            <a:r>
              <a:rPr lang="en-US" sz="1600" b="1" dirty="0">
                <a:solidFill>
                  <a:srgbClr val="7F7F7F"/>
                </a:solidFill>
                <a:latin typeface="Open Sans"/>
                <a:ea typeface="Open Sans"/>
                <a:cs typeface="Open Sans"/>
                <a:sym typeface="Open Sans"/>
              </a:rPr>
              <a:t>Examples from the </a:t>
            </a:r>
            <a:r>
              <a:rPr lang="en-US" sz="1600" b="1" dirty="0">
                <a:solidFill>
                  <a:srgbClr val="214B9A"/>
                </a:solidFill>
                <a:latin typeface="Open Sans"/>
                <a:ea typeface="Open Sans"/>
                <a:cs typeface="Open Sans"/>
                <a:sym typeface="Open Sans"/>
              </a:rPr>
              <a:t>urban ITI</a:t>
            </a:r>
            <a:r>
              <a:rPr lang="en-US" sz="1600" b="1" dirty="0">
                <a:solidFill>
                  <a:srgbClr val="7F7F7F"/>
                </a:solidFill>
                <a:latin typeface="Open Sans"/>
                <a:ea typeface="Open Sans"/>
                <a:cs typeface="Open Sans"/>
                <a:sym typeface="Open Sans"/>
              </a:rPr>
              <a:t> </a:t>
            </a:r>
            <a:r>
              <a:rPr lang="en-US" sz="1600" b="1" dirty="0" err="1">
                <a:solidFill>
                  <a:srgbClr val="214B9A"/>
                </a:solidFill>
                <a:latin typeface="Open Sans"/>
                <a:ea typeface="Open Sans"/>
                <a:cs typeface="Open Sans"/>
                <a:sym typeface="Open Sans"/>
              </a:rPr>
              <a:t>Plzeň</a:t>
            </a:r>
            <a:r>
              <a:rPr lang="en-US" sz="1600" b="1" dirty="0">
                <a:solidFill>
                  <a:srgbClr val="214B9A"/>
                </a:solidFill>
                <a:latin typeface="Open Sans"/>
                <a:ea typeface="Open Sans"/>
                <a:cs typeface="Open Sans"/>
                <a:sym typeface="Open Sans"/>
              </a:rPr>
              <a:t> </a:t>
            </a:r>
            <a:r>
              <a:rPr lang="en-US" sz="1600" b="1" dirty="0">
                <a:solidFill>
                  <a:srgbClr val="7F7F7F"/>
                </a:solidFill>
                <a:latin typeface="Open Sans"/>
                <a:ea typeface="Open Sans"/>
                <a:cs typeface="Open Sans"/>
                <a:sym typeface="Open Sans"/>
              </a:rPr>
              <a:t>(Czechia)</a:t>
            </a:r>
            <a:endParaRPr sz="1050" b="1" dirty="0">
              <a:solidFill>
                <a:srgbClr val="4D5156"/>
              </a:solidFill>
              <a:highlight>
                <a:srgbClr val="FFFFFF"/>
              </a:highlight>
            </a:endParaRPr>
          </a:p>
          <a:p>
            <a:pPr marL="457200">
              <a:lnSpc>
                <a:spcPct val="115000"/>
              </a:lnSpc>
              <a:spcBef>
                <a:spcPts val="1200"/>
              </a:spcBef>
              <a:spcAft>
                <a:spcPts val="1200"/>
              </a:spcAft>
            </a:pPr>
            <a:endParaRPr sz="1050" dirty="0">
              <a:solidFill>
                <a:srgbClr val="4D5156"/>
              </a:solidFill>
              <a:highlight>
                <a:srgbClr val="FFFFFF"/>
              </a:highlight>
            </a:endParaRPr>
          </a:p>
        </p:txBody>
      </p:sp>
      <p:sp>
        <p:nvSpPr>
          <p:cNvPr id="180" name="Google Shape;180;g1183cbd00b8_4_752"/>
          <p:cNvSpPr txBox="1"/>
          <p:nvPr/>
        </p:nvSpPr>
        <p:spPr>
          <a:xfrm>
            <a:off x="2254204" y="473250"/>
            <a:ext cx="7420455" cy="818686"/>
          </a:xfrm>
          <a:prstGeom prst="rect">
            <a:avLst/>
          </a:prstGeom>
          <a:noFill/>
          <a:ln>
            <a:noFill/>
          </a:ln>
        </p:spPr>
        <p:txBody>
          <a:bodyPr spcFirstLastPara="1" wrap="square" lIns="0" tIns="0" rIns="0" bIns="0" anchor="t" anchorCtr="0">
            <a:spAutoFit/>
          </a:bodyPr>
          <a:lstStyle/>
          <a:p>
            <a:pPr>
              <a:lnSpc>
                <a:spcPct val="95000"/>
              </a:lnSpc>
              <a:buClr>
                <a:srgbClr val="000000"/>
              </a:buClr>
              <a:buSzPts val="2100"/>
            </a:pPr>
            <a:r>
              <a:rPr lang="en-US" sz="2800" b="1" dirty="0">
                <a:solidFill>
                  <a:srgbClr val="999999"/>
                </a:solidFill>
                <a:latin typeface="Montserrat"/>
                <a:ea typeface="Montserrat"/>
                <a:cs typeface="Montserrat"/>
                <a:sym typeface="Montserrat"/>
              </a:rPr>
              <a:t>Output indicators - what is being delivered?</a:t>
            </a:r>
            <a:endParaRPr sz="2800" b="1" dirty="0">
              <a:solidFill>
                <a:srgbClr val="999999"/>
              </a:solidFill>
              <a:latin typeface="Montserrat"/>
              <a:ea typeface="Montserrat"/>
              <a:cs typeface="Montserrat"/>
              <a:sym typeface="Montserrat"/>
            </a:endParaRPr>
          </a:p>
        </p:txBody>
      </p:sp>
      <p:pic>
        <p:nvPicPr>
          <p:cNvPr id="182" name="Google Shape;182;g1183cbd00b8_4_752"/>
          <p:cNvPicPr preferRelativeResize="0"/>
          <p:nvPr/>
        </p:nvPicPr>
        <p:blipFill>
          <a:blip r:embed="rId3">
            <a:alphaModFix/>
          </a:blip>
          <a:stretch>
            <a:fillRect/>
          </a:stretch>
        </p:blipFill>
        <p:spPr>
          <a:xfrm>
            <a:off x="1829726" y="4284550"/>
            <a:ext cx="2412375" cy="2191250"/>
          </a:xfrm>
          <a:prstGeom prst="rect">
            <a:avLst/>
          </a:prstGeom>
          <a:noFill/>
          <a:ln>
            <a:noFill/>
          </a:ln>
        </p:spPr>
      </p:pic>
      <p:pic>
        <p:nvPicPr>
          <p:cNvPr id="183" name="Google Shape;183;g1183cbd00b8_4_752"/>
          <p:cNvPicPr preferRelativeResize="0"/>
          <p:nvPr/>
        </p:nvPicPr>
        <p:blipFill>
          <a:blip r:embed="rId4">
            <a:alphaModFix/>
          </a:blip>
          <a:stretch>
            <a:fillRect/>
          </a:stretch>
        </p:blipFill>
        <p:spPr>
          <a:xfrm>
            <a:off x="4170600" y="4882525"/>
            <a:ext cx="2874750" cy="1746600"/>
          </a:xfrm>
          <a:prstGeom prst="rect">
            <a:avLst/>
          </a:prstGeom>
          <a:noFill/>
          <a:ln>
            <a:noFill/>
          </a:ln>
        </p:spPr>
      </p:pic>
      <p:pic>
        <p:nvPicPr>
          <p:cNvPr id="184" name="Google Shape;184;g1183cbd00b8_4_752"/>
          <p:cNvPicPr preferRelativeResize="0"/>
          <p:nvPr/>
        </p:nvPicPr>
        <p:blipFill>
          <a:blip r:embed="rId5">
            <a:alphaModFix/>
          </a:blip>
          <a:stretch>
            <a:fillRect/>
          </a:stretch>
        </p:blipFill>
        <p:spPr>
          <a:xfrm>
            <a:off x="6724750" y="4284563"/>
            <a:ext cx="2838450" cy="17049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183cbd00b8_4_760"/>
          <p:cNvSpPr txBox="1"/>
          <p:nvPr/>
        </p:nvSpPr>
        <p:spPr>
          <a:xfrm>
            <a:off x="3448050" y="1490400"/>
            <a:ext cx="6477000" cy="276999"/>
          </a:xfrm>
          <a:prstGeom prst="rect">
            <a:avLst/>
          </a:prstGeom>
          <a:noFill/>
          <a:ln>
            <a:noFill/>
          </a:ln>
        </p:spPr>
        <p:txBody>
          <a:bodyPr spcFirstLastPara="1" wrap="square" lIns="0" tIns="0" rIns="0" bIns="0" anchor="t" anchorCtr="0">
            <a:spAutoFit/>
          </a:bodyPr>
          <a:lstStyle/>
          <a:p>
            <a:endParaRPr/>
          </a:p>
        </p:txBody>
      </p:sp>
      <p:sp>
        <p:nvSpPr>
          <p:cNvPr id="191" name="Google Shape;191;g1183cbd00b8_4_760"/>
          <p:cNvSpPr txBox="1"/>
          <p:nvPr/>
        </p:nvSpPr>
        <p:spPr>
          <a:xfrm>
            <a:off x="2446490" y="473250"/>
            <a:ext cx="6712360" cy="818686"/>
          </a:xfrm>
          <a:prstGeom prst="rect">
            <a:avLst/>
          </a:prstGeom>
          <a:noFill/>
          <a:ln>
            <a:noFill/>
          </a:ln>
        </p:spPr>
        <p:txBody>
          <a:bodyPr spcFirstLastPara="1" wrap="square" lIns="0" tIns="0" rIns="0" bIns="0" anchor="t" anchorCtr="0">
            <a:spAutoFit/>
          </a:bodyPr>
          <a:lstStyle/>
          <a:p>
            <a:pPr>
              <a:lnSpc>
                <a:spcPct val="95000"/>
              </a:lnSpc>
              <a:buClr>
                <a:srgbClr val="000000"/>
              </a:buClr>
              <a:buSzPts val="2100"/>
            </a:pPr>
            <a:r>
              <a:rPr lang="en-US" sz="2800" b="1" dirty="0">
                <a:solidFill>
                  <a:srgbClr val="999999"/>
                </a:solidFill>
                <a:latin typeface="Montserrat"/>
                <a:ea typeface="Montserrat"/>
                <a:cs typeface="Montserrat"/>
                <a:sym typeface="Montserrat"/>
              </a:rPr>
              <a:t>Result indicators - what does success look like?</a:t>
            </a:r>
            <a:endParaRPr sz="2800" b="1" dirty="0">
              <a:solidFill>
                <a:srgbClr val="999999"/>
              </a:solidFill>
              <a:latin typeface="Montserrat"/>
              <a:ea typeface="Montserrat"/>
              <a:cs typeface="Montserrat"/>
              <a:sym typeface="Montserrat"/>
            </a:endParaRPr>
          </a:p>
        </p:txBody>
      </p:sp>
      <p:sp>
        <p:nvSpPr>
          <p:cNvPr id="193" name="Google Shape;193;g1183cbd00b8_4_760"/>
          <p:cNvSpPr txBox="1"/>
          <p:nvPr/>
        </p:nvSpPr>
        <p:spPr>
          <a:xfrm>
            <a:off x="2177410" y="1228530"/>
            <a:ext cx="7568100" cy="4673044"/>
          </a:xfrm>
          <a:prstGeom prst="rect">
            <a:avLst/>
          </a:prstGeom>
          <a:noFill/>
          <a:ln>
            <a:noFill/>
          </a:ln>
        </p:spPr>
        <p:txBody>
          <a:bodyPr spcFirstLastPara="1" wrap="square" lIns="91425" tIns="91425" rIns="91425" bIns="91425" anchor="t" anchorCtr="0">
            <a:spAutoFit/>
          </a:bodyPr>
          <a:lstStyle/>
          <a:p>
            <a:pPr marL="457200" indent="-368300">
              <a:lnSpc>
                <a:spcPct val="115000"/>
              </a:lnSpc>
              <a:spcBef>
                <a:spcPts val="1200"/>
              </a:spcBef>
              <a:buClr>
                <a:srgbClr val="7F7F7F"/>
              </a:buClr>
              <a:buSzPts val="2200"/>
              <a:buFont typeface="Open Sans"/>
              <a:buChar char="●"/>
            </a:pPr>
            <a:r>
              <a:rPr lang="en-US" sz="2000" b="1" dirty="0">
                <a:solidFill>
                  <a:srgbClr val="214B9A"/>
                </a:solidFill>
                <a:latin typeface="Open Sans"/>
                <a:ea typeface="Open Sans"/>
                <a:cs typeface="Open Sans"/>
                <a:sym typeface="Open Sans"/>
              </a:rPr>
              <a:t>Measure results generated by supported projects (outputs)</a:t>
            </a:r>
            <a:endParaRPr sz="2000" b="1" dirty="0">
              <a:solidFill>
                <a:srgbClr val="214B9A"/>
              </a:solidFill>
              <a:latin typeface="Open Sans"/>
              <a:ea typeface="Open Sans"/>
              <a:cs typeface="Open Sans"/>
              <a:sym typeface="Open Sans"/>
            </a:endParaRPr>
          </a:p>
          <a:p>
            <a:pPr marL="457200" indent="-368300">
              <a:lnSpc>
                <a:spcPct val="115000"/>
              </a:lnSpc>
              <a:spcBef>
                <a:spcPts val="1000"/>
              </a:spcBef>
              <a:buClr>
                <a:srgbClr val="7F7F7F"/>
              </a:buClr>
              <a:buSzPts val="2200"/>
              <a:buFont typeface="Open Sans"/>
              <a:buChar char="●"/>
            </a:pPr>
            <a:r>
              <a:rPr lang="en-US" sz="2000" b="1" dirty="0">
                <a:solidFill>
                  <a:srgbClr val="214B9A"/>
                </a:solidFill>
                <a:latin typeface="Open Sans"/>
                <a:ea typeface="Open Sans"/>
                <a:cs typeface="Open Sans"/>
                <a:sym typeface="Open Sans"/>
              </a:rPr>
              <a:t>Matches effects with reference to benefits for direct addressees</a:t>
            </a:r>
            <a:endParaRPr sz="2000" b="1" dirty="0">
              <a:solidFill>
                <a:srgbClr val="214B9A"/>
              </a:solidFill>
              <a:latin typeface="Open Sans"/>
              <a:ea typeface="Open Sans"/>
              <a:cs typeface="Open Sans"/>
              <a:sym typeface="Open Sans"/>
            </a:endParaRPr>
          </a:p>
          <a:p>
            <a:pPr marL="457200" indent="-368300">
              <a:lnSpc>
                <a:spcPct val="115000"/>
              </a:lnSpc>
              <a:spcBef>
                <a:spcPts val="1000"/>
              </a:spcBef>
              <a:buClr>
                <a:srgbClr val="7F7F7F"/>
              </a:buClr>
              <a:buSzPts val="2200"/>
              <a:buFont typeface="Open Sans"/>
              <a:buChar char="●"/>
            </a:pPr>
            <a:r>
              <a:rPr lang="en-US" sz="2000" b="1" dirty="0">
                <a:solidFill>
                  <a:srgbClr val="214B9A"/>
                </a:solidFill>
                <a:latin typeface="Open Sans"/>
                <a:ea typeface="Open Sans"/>
                <a:cs typeface="Open Sans"/>
                <a:sym typeface="Open Sans"/>
              </a:rPr>
              <a:t>Require baseline value at the outset:</a:t>
            </a:r>
            <a:endParaRPr sz="2000" b="1" dirty="0">
              <a:solidFill>
                <a:srgbClr val="214B9A"/>
              </a:solidFill>
              <a:latin typeface="Open Sans"/>
              <a:ea typeface="Open Sans"/>
              <a:cs typeface="Open Sans"/>
              <a:sym typeface="Open Sans"/>
            </a:endParaRPr>
          </a:p>
          <a:p>
            <a:pPr marL="914400" lvl="1" indent="-368300">
              <a:lnSpc>
                <a:spcPct val="115000"/>
              </a:lnSpc>
              <a:spcBef>
                <a:spcPts val="1000"/>
              </a:spcBef>
              <a:buClr>
                <a:srgbClr val="7F7F7F"/>
              </a:buClr>
              <a:buSzPts val="2200"/>
              <a:buFont typeface="Open Sans"/>
              <a:buChar char="○"/>
            </a:pPr>
            <a:r>
              <a:rPr lang="en-US" sz="2000" dirty="0">
                <a:solidFill>
                  <a:srgbClr val="214B9A"/>
                </a:solidFill>
                <a:latin typeface="Open Sans"/>
                <a:ea typeface="Open Sans"/>
                <a:cs typeface="Open Sans"/>
                <a:sym typeface="Open Sans"/>
              </a:rPr>
              <a:t>from existing statistical or administrative data</a:t>
            </a:r>
            <a:endParaRPr sz="2000" dirty="0">
              <a:solidFill>
                <a:srgbClr val="214B9A"/>
              </a:solidFill>
              <a:latin typeface="Open Sans"/>
              <a:ea typeface="Open Sans"/>
              <a:cs typeface="Open Sans"/>
              <a:sym typeface="Open Sans"/>
            </a:endParaRPr>
          </a:p>
          <a:p>
            <a:pPr marL="914400" lvl="1" indent="-368300">
              <a:lnSpc>
                <a:spcPct val="115000"/>
              </a:lnSpc>
              <a:spcBef>
                <a:spcPts val="1000"/>
              </a:spcBef>
              <a:buClr>
                <a:srgbClr val="7F7F7F"/>
              </a:buClr>
              <a:buSzPts val="2200"/>
              <a:buFont typeface="Open Sans"/>
              <a:buChar char="○"/>
            </a:pPr>
            <a:r>
              <a:rPr lang="en-US" sz="2000" dirty="0">
                <a:solidFill>
                  <a:srgbClr val="214B9A"/>
                </a:solidFill>
                <a:latin typeface="Open Sans"/>
                <a:ea typeface="Open Sans"/>
                <a:cs typeface="Open Sans"/>
                <a:sym typeface="Open Sans"/>
              </a:rPr>
              <a:t>for smaller interventions, may need to new information (e.g. survey) </a:t>
            </a:r>
            <a:endParaRPr sz="2000" dirty="0">
              <a:solidFill>
                <a:srgbClr val="214B9A"/>
              </a:solidFill>
              <a:latin typeface="Open Sans"/>
              <a:ea typeface="Open Sans"/>
              <a:cs typeface="Open Sans"/>
              <a:sym typeface="Open Sans"/>
            </a:endParaRPr>
          </a:p>
          <a:p>
            <a:pPr marL="457200" indent="-368300">
              <a:lnSpc>
                <a:spcPct val="115000"/>
              </a:lnSpc>
              <a:spcBef>
                <a:spcPts val="1200"/>
              </a:spcBef>
              <a:spcAft>
                <a:spcPts val="1000"/>
              </a:spcAft>
              <a:buClr>
                <a:srgbClr val="7F7F7F"/>
              </a:buClr>
              <a:buSzPts val="2200"/>
              <a:buFont typeface="Open Sans"/>
              <a:buChar char="●"/>
            </a:pPr>
            <a:r>
              <a:rPr lang="en-US" sz="2000" b="1" dirty="0">
                <a:solidFill>
                  <a:srgbClr val="214B9A"/>
                </a:solidFill>
                <a:latin typeface="Open Sans"/>
                <a:ea typeface="Open Sans"/>
                <a:cs typeface="Open Sans"/>
                <a:sym typeface="Open Sans"/>
              </a:rPr>
              <a:t>Should have a target value that refers to actual result aimed for</a:t>
            </a:r>
            <a:endParaRPr sz="2000" b="1" dirty="0">
              <a:solidFill>
                <a:srgbClr val="214B9A"/>
              </a:solidFill>
              <a:latin typeface="Open Sans"/>
              <a:ea typeface="Open Sans"/>
              <a:cs typeface="Open Sans"/>
            </a:endParaRPr>
          </a:p>
        </p:txBody>
      </p:sp>
      <p:pic>
        <p:nvPicPr>
          <p:cNvPr id="2" name="Picture 1" descr="A logo on a black background">
            <a:extLst>
              <a:ext uri="{FF2B5EF4-FFF2-40B4-BE49-F238E27FC236}">
                <a16:creationId xmlns:a16="http://schemas.microsoft.com/office/drawing/2014/main" id="{FE7C7478-EDD7-6AD7-42F3-A839C298B0C3}"/>
              </a:ext>
            </a:extLst>
          </p:cNvPr>
          <p:cNvPicPr>
            <a:picLocks noChangeAspect="1"/>
          </p:cNvPicPr>
          <p:nvPr/>
        </p:nvPicPr>
        <p:blipFill>
          <a:blip r:embed="rId3"/>
          <a:stretch>
            <a:fillRect/>
          </a:stretch>
        </p:blipFill>
        <p:spPr>
          <a:xfrm>
            <a:off x="8766837" y="6038988"/>
            <a:ext cx="1605226" cy="70943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5F682B7E-36BF-2312-2F42-FA159DD35255}"/>
            </a:ext>
          </a:extLst>
        </p:cNvPr>
        <p:cNvGrpSpPr/>
        <p:nvPr/>
      </p:nvGrpSpPr>
      <p:grpSpPr>
        <a:xfrm>
          <a:off x="0" y="0"/>
          <a:ext cx="0" cy="0"/>
          <a:chOff x="0" y="0"/>
          <a:chExt cx="0" cy="0"/>
        </a:xfrm>
      </p:grpSpPr>
      <p:sp>
        <p:nvSpPr>
          <p:cNvPr id="212" name="Google Shape;212;g1183cbd00b8_5_25">
            <a:extLst>
              <a:ext uri="{FF2B5EF4-FFF2-40B4-BE49-F238E27FC236}">
                <a16:creationId xmlns:a16="http://schemas.microsoft.com/office/drawing/2014/main" id="{B5982EEC-1605-A9CE-A7EC-3EDB601BE07A}"/>
              </a:ext>
            </a:extLst>
          </p:cNvPr>
          <p:cNvSpPr txBox="1"/>
          <p:nvPr/>
        </p:nvSpPr>
        <p:spPr>
          <a:xfrm>
            <a:off x="2148951" y="972271"/>
            <a:ext cx="7676351" cy="5719258"/>
          </a:xfrm>
          <a:prstGeom prst="rect">
            <a:avLst/>
          </a:prstGeom>
          <a:noFill/>
          <a:ln>
            <a:noFill/>
          </a:ln>
        </p:spPr>
        <p:txBody>
          <a:bodyPr spcFirstLastPara="1" wrap="square" lIns="0" tIns="0" rIns="0" bIns="0" anchor="t" anchorCtr="0">
            <a:spAutoFit/>
          </a:bodyPr>
          <a:lstStyle/>
          <a:p>
            <a:pPr marL="88900">
              <a:lnSpc>
                <a:spcPct val="115000"/>
              </a:lnSpc>
              <a:spcBef>
                <a:spcPts val="1200"/>
              </a:spcBef>
              <a:buClr>
                <a:srgbClr val="7F7F7F"/>
              </a:buClr>
              <a:buSzPts val="2200"/>
            </a:pPr>
            <a:r>
              <a:rPr lang="en-GB" b="1" dirty="0">
                <a:solidFill>
                  <a:srgbClr val="214B9A"/>
                </a:solidFill>
                <a:latin typeface="Open Sans"/>
                <a:ea typeface="Open Sans"/>
                <a:cs typeface="Open Sans"/>
              </a:rPr>
              <a:t>Challenges: </a:t>
            </a:r>
            <a:r>
              <a:rPr lang="en-GB" dirty="0">
                <a:solidFill>
                  <a:srgbClr val="214B9A"/>
                </a:solidFill>
                <a:latin typeface="Open Sans"/>
                <a:ea typeface="Open Sans"/>
                <a:cs typeface="Open Sans"/>
              </a:rPr>
              <a:t>reconciling functional/administrative boundaries for indicators and data sources; measuring projects’ contribution to (multiple) OPs/funds as well as to the strategies themselves; measuring short/long term results; combining ‘hard’ results (e.g. of infrastructure investment with ‘soft’ (e.g. well-being, cohesion) </a:t>
            </a:r>
          </a:p>
          <a:p>
            <a:pPr marL="88900">
              <a:lnSpc>
                <a:spcPct val="115000"/>
              </a:lnSpc>
              <a:spcBef>
                <a:spcPts val="1200"/>
              </a:spcBef>
              <a:buClr>
                <a:srgbClr val="7F7F7F"/>
              </a:buClr>
              <a:buSzPts val="2200"/>
            </a:pPr>
            <a:r>
              <a:rPr lang="en-GB" b="1" dirty="0">
                <a:solidFill>
                  <a:srgbClr val="214B9A"/>
                </a:solidFill>
                <a:latin typeface="Open Sans"/>
                <a:ea typeface="Open Sans"/>
                <a:cs typeface="Open Sans"/>
              </a:rPr>
              <a:t>Risks: </a:t>
            </a:r>
            <a:r>
              <a:rPr lang="en-GB" dirty="0">
                <a:solidFill>
                  <a:srgbClr val="214B9A"/>
                </a:solidFill>
                <a:latin typeface="Open Sans"/>
                <a:ea typeface="Open Sans"/>
                <a:cs typeface="Open Sans"/>
              </a:rPr>
              <a:t>dominance of programme-level indicators complicates monitoring of achievements.</a:t>
            </a:r>
          </a:p>
          <a:p>
            <a:pPr marL="88900">
              <a:lnSpc>
                <a:spcPct val="115000"/>
              </a:lnSpc>
              <a:spcBef>
                <a:spcPts val="1200"/>
              </a:spcBef>
              <a:buClr>
                <a:srgbClr val="7F7F7F"/>
              </a:buClr>
              <a:buSzPts val="2200"/>
            </a:pPr>
            <a:r>
              <a:rPr lang="en-GB" b="1" dirty="0">
                <a:solidFill>
                  <a:srgbClr val="214B9A"/>
                </a:solidFill>
                <a:latin typeface="Open Sans"/>
                <a:ea typeface="Open Sans"/>
                <a:cs typeface="Open Sans"/>
              </a:rPr>
              <a:t>Responses:</a:t>
            </a:r>
          </a:p>
          <a:p>
            <a:pPr marL="457200" indent="-368300">
              <a:lnSpc>
                <a:spcPct val="115000"/>
              </a:lnSpc>
              <a:spcBef>
                <a:spcPts val="1200"/>
              </a:spcBef>
              <a:buClr>
                <a:srgbClr val="7F7F7F"/>
              </a:buClr>
              <a:buSzPts val="2200"/>
              <a:buFont typeface="Open Sans"/>
              <a:buChar char="●"/>
            </a:pPr>
            <a:r>
              <a:rPr lang="en-GB" dirty="0">
                <a:solidFill>
                  <a:srgbClr val="214B9A"/>
                </a:solidFill>
                <a:latin typeface="Open Sans"/>
                <a:ea typeface="Open Sans"/>
                <a:cs typeface="Open Sans"/>
              </a:rPr>
              <a:t>Link (multiple) indicators to strategy’s logic of intervention and key objectives of strategy (e.g. linking business support and skills/training for development of deprived area). </a:t>
            </a:r>
          </a:p>
          <a:p>
            <a:pPr marL="457200" indent="-368300">
              <a:lnSpc>
                <a:spcPct val="115000"/>
              </a:lnSpc>
              <a:spcBef>
                <a:spcPts val="1200"/>
              </a:spcBef>
              <a:buClr>
                <a:srgbClr val="7F7F7F"/>
              </a:buClr>
              <a:buSzPts val="2200"/>
              <a:buFont typeface="Open Sans"/>
              <a:buChar char="●"/>
            </a:pPr>
            <a:r>
              <a:rPr lang="en-GB" dirty="0">
                <a:solidFill>
                  <a:srgbClr val="214B9A"/>
                </a:solidFill>
                <a:latin typeface="Open Sans"/>
                <a:ea typeface="Open Sans"/>
                <a:cs typeface="Open Sans"/>
              </a:rPr>
              <a:t>Clearly align projects to strategy indicators at application stage (e.g. applicants state contribution to strategy objectives, links with other projects in the territory etc.) </a:t>
            </a:r>
          </a:p>
          <a:p>
            <a:pPr marL="457200" indent="-330200">
              <a:lnSpc>
                <a:spcPct val="115000"/>
              </a:lnSpc>
              <a:spcBef>
                <a:spcPts val="1200"/>
              </a:spcBef>
              <a:buClr>
                <a:srgbClr val="7F7F7F"/>
              </a:buClr>
              <a:buSzPts val="1600"/>
              <a:buFont typeface="Open Sans"/>
              <a:buChar char="●"/>
            </a:pPr>
            <a:endParaRPr sz="1900" dirty="0">
              <a:solidFill>
                <a:srgbClr val="7F7F7F"/>
              </a:solidFill>
              <a:latin typeface="Open Sans"/>
              <a:ea typeface="Open Sans"/>
              <a:cs typeface="Open Sans"/>
              <a:sym typeface="Open Sans"/>
            </a:endParaRPr>
          </a:p>
        </p:txBody>
      </p:sp>
      <p:pic>
        <p:nvPicPr>
          <p:cNvPr id="2" name="Picture 1" descr="A logo on a black background">
            <a:extLst>
              <a:ext uri="{FF2B5EF4-FFF2-40B4-BE49-F238E27FC236}">
                <a16:creationId xmlns:a16="http://schemas.microsoft.com/office/drawing/2014/main" id="{C8F00164-0AA4-5626-2DC1-4685EEFF6FEA}"/>
              </a:ext>
            </a:extLst>
          </p:cNvPr>
          <p:cNvPicPr>
            <a:picLocks noChangeAspect="1"/>
          </p:cNvPicPr>
          <p:nvPr/>
        </p:nvPicPr>
        <p:blipFill>
          <a:blip r:embed="rId3"/>
          <a:stretch>
            <a:fillRect/>
          </a:stretch>
        </p:blipFill>
        <p:spPr>
          <a:xfrm>
            <a:off x="8569485" y="5907420"/>
            <a:ext cx="1802578" cy="841005"/>
          </a:xfrm>
          <a:prstGeom prst="rect">
            <a:avLst/>
          </a:prstGeom>
        </p:spPr>
      </p:pic>
      <p:sp>
        <p:nvSpPr>
          <p:cNvPr id="3" name="Google Shape;253;g117f25aa9d4_1_63">
            <a:extLst>
              <a:ext uri="{FF2B5EF4-FFF2-40B4-BE49-F238E27FC236}">
                <a16:creationId xmlns:a16="http://schemas.microsoft.com/office/drawing/2014/main" id="{BF26825B-2679-F644-36ED-62F7BB18D2FE}"/>
              </a:ext>
            </a:extLst>
          </p:cNvPr>
          <p:cNvSpPr txBox="1"/>
          <p:nvPr/>
        </p:nvSpPr>
        <p:spPr>
          <a:xfrm>
            <a:off x="2563390" y="479829"/>
            <a:ext cx="6629810" cy="492443"/>
          </a:xfrm>
          <a:prstGeom prst="rect">
            <a:avLst/>
          </a:prstGeom>
          <a:noFill/>
          <a:ln>
            <a:noFill/>
          </a:ln>
        </p:spPr>
        <p:txBody>
          <a:bodyPr spcFirstLastPara="1" wrap="square" lIns="0" tIns="0" rIns="0" bIns="0" anchor="t" anchorCtr="0">
            <a:spAutoFit/>
          </a:bodyPr>
          <a:lstStyle/>
          <a:p>
            <a:r>
              <a:rPr lang="en-US" sz="3200" b="1" dirty="0">
                <a:solidFill>
                  <a:srgbClr val="999999"/>
                </a:solidFill>
                <a:latin typeface="Montserrat"/>
                <a:sym typeface="Montserrat"/>
              </a:rPr>
              <a:t>Capturing ‘integration’ </a:t>
            </a:r>
            <a:endParaRPr sz="3200" b="1" dirty="0">
              <a:solidFill>
                <a:srgbClr val="999999"/>
              </a:solidFill>
              <a:latin typeface="Montserrat"/>
            </a:endParaRPr>
          </a:p>
        </p:txBody>
      </p:sp>
    </p:spTree>
    <p:extLst>
      <p:ext uri="{BB962C8B-B14F-4D97-AF65-F5344CB8AC3E}">
        <p14:creationId xmlns:p14="http://schemas.microsoft.com/office/powerpoint/2010/main" val="3118232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183cbd00b8_5_25"/>
          <p:cNvSpPr txBox="1"/>
          <p:nvPr/>
        </p:nvSpPr>
        <p:spPr>
          <a:xfrm>
            <a:off x="2533950" y="1449576"/>
            <a:ext cx="7337400" cy="4678717"/>
          </a:xfrm>
          <a:prstGeom prst="rect">
            <a:avLst/>
          </a:prstGeom>
          <a:noFill/>
          <a:ln>
            <a:noFill/>
          </a:ln>
        </p:spPr>
        <p:txBody>
          <a:bodyPr spcFirstLastPara="1" wrap="square" lIns="0" tIns="0" rIns="0" bIns="0" anchor="t" anchorCtr="0">
            <a:spAutoFit/>
          </a:bodyPr>
          <a:lstStyle/>
          <a:p>
            <a:pPr marL="457200" indent="-330200">
              <a:lnSpc>
                <a:spcPct val="115000"/>
              </a:lnSpc>
              <a:spcBef>
                <a:spcPts val="1200"/>
              </a:spcBef>
              <a:buClr>
                <a:srgbClr val="7F7F7F"/>
              </a:buClr>
              <a:buSzPts val="1600"/>
              <a:buFont typeface="Open Sans"/>
              <a:buChar char="●"/>
            </a:pPr>
            <a:r>
              <a:rPr lang="en-US" b="1" u="sng" dirty="0">
                <a:solidFill>
                  <a:srgbClr val="263E93"/>
                </a:solidFill>
                <a:latin typeface="Open Sans"/>
                <a:ea typeface="Open Sans"/>
                <a:cs typeface="Open Sans"/>
                <a:sym typeface="Open Sans"/>
              </a:rPr>
              <a:t>R</a:t>
            </a:r>
            <a:r>
              <a:rPr lang="en-US" sz="1600" b="1" dirty="0">
                <a:solidFill>
                  <a:srgbClr val="263E93"/>
                </a:solidFill>
                <a:latin typeface="Open Sans"/>
                <a:ea typeface="Open Sans"/>
                <a:cs typeface="Open Sans"/>
                <a:sym typeface="Open Sans"/>
              </a:rPr>
              <a:t>elevant</a:t>
            </a:r>
            <a:r>
              <a:rPr lang="en-US" sz="1600" dirty="0">
                <a:solidFill>
                  <a:srgbClr val="7F7F7F"/>
                </a:solidFill>
                <a:latin typeface="Open Sans"/>
                <a:ea typeface="Open Sans"/>
                <a:cs typeface="Open Sans"/>
                <a:sym typeface="Open Sans"/>
              </a:rPr>
              <a:t>, i.e. closely linked to the objectives to be reached (Does the indicator really capture the change you described as your output/outcome?)</a:t>
            </a:r>
            <a:endParaRPr sz="1600" dirty="0">
              <a:solidFill>
                <a:srgbClr val="7F7F7F"/>
              </a:solidFill>
              <a:latin typeface="Open Sans"/>
              <a:ea typeface="Open Sans"/>
              <a:cs typeface="Open Sans"/>
              <a:sym typeface="Open Sans"/>
            </a:endParaRPr>
          </a:p>
          <a:p>
            <a:pPr marL="457200" indent="-330200">
              <a:lnSpc>
                <a:spcPct val="115000"/>
              </a:lnSpc>
              <a:spcBef>
                <a:spcPts val="1000"/>
              </a:spcBef>
              <a:buClr>
                <a:srgbClr val="7F7F7F"/>
              </a:buClr>
              <a:buSzPts val="1600"/>
              <a:buFont typeface="Open Sans"/>
              <a:buChar char="●"/>
            </a:pPr>
            <a:r>
              <a:rPr lang="en-US" b="1" u="sng" dirty="0">
                <a:solidFill>
                  <a:srgbClr val="263E93"/>
                </a:solidFill>
                <a:latin typeface="Open Sans"/>
                <a:ea typeface="Open Sans"/>
                <a:cs typeface="Open Sans"/>
                <a:sym typeface="Open Sans"/>
              </a:rPr>
              <a:t>A</a:t>
            </a:r>
            <a:r>
              <a:rPr lang="en-US" sz="1600" b="1" dirty="0">
                <a:solidFill>
                  <a:srgbClr val="263E93"/>
                </a:solidFill>
                <a:latin typeface="Open Sans"/>
                <a:ea typeface="Open Sans"/>
                <a:cs typeface="Open Sans"/>
                <a:sym typeface="Open Sans"/>
              </a:rPr>
              <a:t>ccepted</a:t>
            </a:r>
            <a:r>
              <a:rPr lang="en-US" sz="1600" dirty="0">
                <a:solidFill>
                  <a:srgbClr val="7F7F7F"/>
                </a:solidFill>
                <a:latin typeface="Open Sans"/>
                <a:ea typeface="Open Sans"/>
                <a:cs typeface="Open Sans"/>
                <a:sym typeface="Open Sans"/>
              </a:rPr>
              <a:t> (e.g. by staff, relevant stakeholders). The role and responsibilities for the indicator need to be well defined</a:t>
            </a:r>
            <a:endParaRPr sz="1600" dirty="0">
              <a:solidFill>
                <a:srgbClr val="7F7F7F"/>
              </a:solidFill>
              <a:latin typeface="Open Sans"/>
              <a:ea typeface="Open Sans"/>
              <a:cs typeface="Open Sans"/>
              <a:sym typeface="Open Sans"/>
            </a:endParaRPr>
          </a:p>
          <a:p>
            <a:pPr marL="457200" indent="-330200">
              <a:lnSpc>
                <a:spcPct val="115000"/>
              </a:lnSpc>
              <a:spcBef>
                <a:spcPts val="1000"/>
              </a:spcBef>
              <a:buClr>
                <a:srgbClr val="7F7F7F"/>
              </a:buClr>
              <a:buSzPts val="1600"/>
              <a:buFont typeface="Open Sans"/>
              <a:buChar char="●"/>
            </a:pPr>
            <a:r>
              <a:rPr lang="en-US" b="1" u="sng" dirty="0">
                <a:solidFill>
                  <a:srgbClr val="263E93"/>
                </a:solidFill>
                <a:latin typeface="Open Sans"/>
                <a:ea typeface="Open Sans"/>
                <a:cs typeface="Open Sans"/>
                <a:sym typeface="Open Sans"/>
              </a:rPr>
              <a:t>C</a:t>
            </a:r>
            <a:r>
              <a:rPr lang="en-US" sz="1600" b="1" dirty="0">
                <a:solidFill>
                  <a:srgbClr val="263E93"/>
                </a:solidFill>
                <a:latin typeface="Open Sans"/>
                <a:ea typeface="Open Sans"/>
                <a:cs typeface="Open Sans"/>
                <a:sym typeface="Open Sans"/>
              </a:rPr>
              <a:t>redible </a:t>
            </a:r>
            <a:r>
              <a:rPr lang="en-US" sz="1600" dirty="0">
                <a:solidFill>
                  <a:srgbClr val="7F7F7F"/>
                </a:solidFill>
                <a:latin typeface="Open Sans"/>
                <a:ea typeface="Open Sans"/>
                <a:cs typeface="Open Sans"/>
                <a:sym typeface="Open Sans"/>
              </a:rPr>
              <a:t>for non-experts, unambiguous and easy to interpret (e.g. from the way the indicator is phrased, is it clear what exactly will be achieved? What exactly will be measured, in which geographical area, by what units?)</a:t>
            </a:r>
            <a:endParaRPr sz="1600" dirty="0">
              <a:solidFill>
                <a:srgbClr val="7F7F7F"/>
              </a:solidFill>
              <a:latin typeface="Open Sans"/>
              <a:ea typeface="Open Sans"/>
              <a:cs typeface="Open Sans"/>
              <a:sym typeface="Open Sans"/>
            </a:endParaRPr>
          </a:p>
          <a:p>
            <a:pPr marL="457200" indent="-330200">
              <a:lnSpc>
                <a:spcPct val="115000"/>
              </a:lnSpc>
              <a:spcBef>
                <a:spcPts val="1000"/>
              </a:spcBef>
              <a:buClr>
                <a:srgbClr val="7F7F7F"/>
              </a:buClr>
              <a:buSzPts val="1600"/>
              <a:buFont typeface="Open Sans"/>
              <a:buChar char="●"/>
            </a:pPr>
            <a:r>
              <a:rPr lang="en-US" b="1" u="sng" dirty="0">
                <a:solidFill>
                  <a:srgbClr val="263E93"/>
                </a:solidFill>
                <a:latin typeface="Open Sans"/>
                <a:ea typeface="Open Sans"/>
                <a:cs typeface="Open Sans"/>
                <a:sym typeface="Open Sans"/>
              </a:rPr>
              <a:t>E</a:t>
            </a:r>
            <a:r>
              <a:rPr lang="en-US" sz="1600" b="1" dirty="0">
                <a:solidFill>
                  <a:srgbClr val="263E93"/>
                </a:solidFill>
                <a:latin typeface="Open Sans"/>
                <a:ea typeface="Open Sans"/>
                <a:cs typeface="Open Sans"/>
                <a:sym typeface="Open Sans"/>
              </a:rPr>
              <a:t>asy </a:t>
            </a:r>
            <a:r>
              <a:rPr lang="en-US" sz="1600" dirty="0">
                <a:solidFill>
                  <a:srgbClr val="7F7F7F"/>
                </a:solidFill>
                <a:latin typeface="Open Sans"/>
                <a:ea typeface="Open Sans"/>
                <a:cs typeface="Open Sans"/>
                <a:sym typeface="Open Sans"/>
              </a:rPr>
              <a:t>to monitor (e.g. at low cost and with acceptable administrative burden. Do you have the expertise, time and staff to collect the required data?)</a:t>
            </a:r>
            <a:endParaRPr sz="1600" dirty="0">
              <a:solidFill>
                <a:srgbClr val="7F7F7F"/>
              </a:solidFill>
              <a:latin typeface="Open Sans"/>
              <a:ea typeface="Open Sans"/>
              <a:cs typeface="Open Sans"/>
              <a:sym typeface="Open Sans"/>
            </a:endParaRPr>
          </a:p>
          <a:p>
            <a:pPr marL="457200" indent="-330200">
              <a:lnSpc>
                <a:spcPct val="115000"/>
              </a:lnSpc>
              <a:spcBef>
                <a:spcPts val="1200"/>
              </a:spcBef>
              <a:spcAft>
                <a:spcPts val="1000"/>
              </a:spcAft>
              <a:buClr>
                <a:srgbClr val="7F7F7F"/>
              </a:buClr>
              <a:buSzPts val="1600"/>
              <a:buFont typeface="Open Sans"/>
              <a:buChar char="●"/>
            </a:pPr>
            <a:r>
              <a:rPr lang="en-US" b="1" u="sng" dirty="0">
                <a:solidFill>
                  <a:srgbClr val="263E93"/>
                </a:solidFill>
                <a:latin typeface="Open Sans"/>
                <a:ea typeface="Open Sans"/>
                <a:cs typeface="Open Sans"/>
                <a:sym typeface="Open Sans"/>
              </a:rPr>
              <a:t>R</a:t>
            </a:r>
            <a:r>
              <a:rPr lang="en-US" sz="1600" b="1" dirty="0">
                <a:solidFill>
                  <a:srgbClr val="263E93"/>
                </a:solidFill>
                <a:latin typeface="Open Sans"/>
                <a:ea typeface="Open Sans"/>
                <a:cs typeface="Open Sans"/>
                <a:sym typeface="Open Sans"/>
              </a:rPr>
              <a:t>obust </a:t>
            </a:r>
            <a:r>
              <a:rPr lang="en-US" sz="1600" dirty="0">
                <a:solidFill>
                  <a:srgbClr val="7F7F7F"/>
                </a:solidFill>
                <a:latin typeface="Open Sans"/>
                <a:ea typeface="Open Sans"/>
                <a:cs typeface="Open Sans"/>
                <a:sym typeface="Open Sans"/>
              </a:rPr>
              <a:t>against manipulation</a:t>
            </a:r>
            <a:endParaRPr sz="1900" dirty="0">
              <a:solidFill>
                <a:srgbClr val="7F7F7F"/>
              </a:solidFill>
              <a:latin typeface="Open Sans"/>
              <a:ea typeface="Open Sans"/>
              <a:cs typeface="Open Sans"/>
              <a:sym typeface="Open Sans"/>
            </a:endParaRPr>
          </a:p>
        </p:txBody>
      </p:sp>
      <p:sp>
        <p:nvSpPr>
          <p:cNvPr id="214" name="Google Shape;214;g1183cbd00b8_5_25"/>
          <p:cNvSpPr txBox="1"/>
          <p:nvPr/>
        </p:nvSpPr>
        <p:spPr>
          <a:xfrm>
            <a:off x="2754165" y="473251"/>
            <a:ext cx="6756034" cy="935641"/>
          </a:xfrm>
          <a:prstGeom prst="rect">
            <a:avLst/>
          </a:prstGeom>
          <a:noFill/>
          <a:ln>
            <a:noFill/>
          </a:ln>
        </p:spPr>
        <p:txBody>
          <a:bodyPr spcFirstLastPara="1" wrap="square" lIns="0" tIns="0" rIns="0" bIns="0" anchor="t" anchorCtr="0">
            <a:spAutoFit/>
          </a:bodyPr>
          <a:lstStyle/>
          <a:p>
            <a:pPr algn="ctr">
              <a:lnSpc>
                <a:spcPct val="95000"/>
              </a:lnSpc>
              <a:buClr>
                <a:srgbClr val="000000"/>
              </a:buClr>
              <a:buSzPts val="2100"/>
            </a:pPr>
            <a:r>
              <a:rPr lang="en-US" sz="3200" b="1" dirty="0">
                <a:solidFill>
                  <a:srgbClr val="999999"/>
                </a:solidFill>
                <a:latin typeface="Montserrat"/>
                <a:sym typeface="Montserrat"/>
              </a:rPr>
              <a:t>QUALITY OF INDICATORS:</a:t>
            </a:r>
            <a:endParaRPr sz="3200" b="1" dirty="0">
              <a:solidFill>
                <a:srgbClr val="999999"/>
              </a:solidFill>
              <a:latin typeface="Montserrat"/>
              <a:sym typeface="Montserrat"/>
            </a:endParaRPr>
          </a:p>
          <a:p>
            <a:pPr algn="ctr">
              <a:lnSpc>
                <a:spcPct val="95000"/>
              </a:lnSpc>
              <a:buClr>
                <a:srgbClr val="000000"/>
              </a:buClr>
              <a:buSzPts val="2100"/>
            </a:pPr>
            <a:r>
              <a:rPr lang="en-US" sz="3200" b="1" dirty="0">
                <a:solidFill>
                  <a:srgbClr val="999999"/>
                </a:solidFill>
                <a:latin typeface="Montserrat"/>
                <a:sym typeface="Montserrat"/>
              </a:rPr>
              <a:t>‘RACER’ PRINCIPLES</a:t>
            </a:r>
            <a:endParaRPr sz="3200" b="1" dirty="0">
              <a:solidFill>
                <a:srgbClr val="999999"/>
              </a:solidFill>
              <a:latin typeface="Montserrat"/>
              <a:sym typeface="Montserrat"/>
            </a:endParaRPr>
          </a:p>
        </p:txBody>
      </p:sp>
      <p:sp>
        <p:nvSpPr>
          <p:cNvPr id="216" name="Google Shape;216;g1183cbd00b8_5_25"/>
          <p:cNvSpPr txBox="1"/>
          <p:nvPr/>
        </p:nvSpPr>
        <p:spPr>
          <a:xfrm>
            <a:off x="3234913" y="6167800"/>
            <a:ext cx="5505300" cy="369300"/>
          </a:xfrm>
          <a:prstGeom prst="rect">
            <a:avLst/>
          </a:prstGeom>
          <a:noFill/>
          <a:ln>
            <a:noFill/>
          </a:ln>
        </p:spPr>
        <p:txBody>
          <a:bodyPr spcFirstLastPara="1" wrap="square" lIns="91425" tIns="91425" rIns="91425" bIns="91425" anchor="t" anchorCtr="0">
            <a:spAutoFit/>
          </a:bodyPr>
          <a:lstStyle/>
          <a:p>
            <a:r>
              <a:rPr lang="en-US" sz="1200" dirty="0">
                <a:solidFill>
                  <a:srgbClr val="7F7F7F"/>
                </a:solidFill>
                <a:latin typeface="Open Sans"/>
                <a:ea typeface="Open Sans"/>
                <a:cs typeface="Open Sans"/>
                <a:sym typeface="Open Sans"/>
              </a:rPr>
              <a:t>Source: ‘Better Regulation’ 2021 </a:t>
            </a:r>
            <a:r>
              <a:rPr lang="en-US" sz="1200" u="sng" dirty="0">
                <a:solidFill>
                  <a:schemeClr val="hlink"/>
                </a:solidFill>
                <a:latin typeface="Open Sans"/>
                <a:ea typeface="Open Sans"/>
                <a:cs typeface="Open Sans"/>
                <a:sym typeface="Open Sans"/>
                <a:hlinkClick r:id="rId3"/>
              </a:rPr>
              <a:t>Toolbox</a:t>
            </a:r>
            <a:r>
              <a:rPr lang="en-US" sz="1200" dirty="0">
                <a:solidFill>
                  <a:srgbClr val="7F7F7F"/>
                </a:solidFill>
                <a:latin typeface="Open Sans"/>
                <a:ea typeface="Open Sans"/>
                <a:cs typeface="Open Sans"/>
                <a:sym typeface="Open Sans"/>
              </a:rPr>
              <a:t> of the European Commission </a:t>
            </a:r>
            <a:endParaRPr sz="1200" dirty="0">
              <a:solidFill>
                <a:srgbClr val="7F7F7F"/>
              </a:solidFill>
              <a:latin typeface="Open Sans"/>
              <a:ea typeface="Open Sans"/>
              <a:cs typeface="Open Sans"/>
              <a:sym typeface="Open Sans"/>
            </a:endParaRPr>
          </a:p>
        </p:txBody>
      </p:sp>
      <p:pic>
        <p:nvPicPr>
          <p:cNvPr id="2" name="Picture 1" descr="A logo on a black background">
            <a:extLst>
              <a:ext uri="{FF2B5EF4-FFF2-40B4-BE49-F238E27FC236}">
                <a16:creationId xmlns:a16="http://schemas.microsoft.com/office/drawing/2014/main" id="{AE168E95-4B76-8050-B696-CA30863C7F99}"/>
              </a:ext>
            </a:extLst>
          </p:cNvPr>
          <p:cNvPicPr>
            <a:picLocks noChangeAspect="1"/>
          </p:cNvPicPr>
          <p:nvPr/>
        </p:nvPicPr>
        <p:blipFill>
          <a:blip r:embed="rId4"/>
          <a:stretch>
            <a:fillRect/>
          </a:stretch>
        </p:blipFill>
        <p:spPr>
          <a:xfrm>
            <a:off x="8569485" y="5907420"/>
            <a:ext cx="1802578" cy="84100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17f25aa9d4_1_540"/>
          <p:cNvSpPr txBox="1">
            <a:spLocks noGrp="1"/>
          </p:cNvSpPr>
          <p:nvPr>
            <p:ph type="subTitle" idx="1"/>
          </p:nvPr>
        </p:nvSpPr>
        <p:spPr>
          <a:xfrm>
            <a:off x="1947375" y="1642233"/>
            <a:ext cx="8520600" cy="1056900"/>
          </a:xfrm>
          <a:prstGeom prst="rect">
            <a:avLst/>
          </a:prstGeom>
        </p:spPr>
        <p:txBody>
          <a:bodyPr spcFirstLastPara="1" vert="horz" wrap="square" lIns="91425" tIns="91425" rIns="91425" bIns="91425" rtlCol="0" anchor="t" anchorCtr="0">
            <a:noAutofit/>
          </a:bodyPr>
          <a:lstStyle/>
          <a:p>
            <a:pPr marL="457200" indent="0"/>
            <a:r>
              <a:rPr lang="en-US" sz="3400" b="1">
                <a:latin typeface="Montserrat"/>
                <a:ea typeface="Montserrat"/>
                <a:cs typeface="Montserrat"/>
                <a:sym typeface="Montserrat"/>
              </a:rPr>
              <a:t>2. Data collection &amp; analysis</a:t>
            </a:r>
            <a:endParaRPr sz="3400" b="1">
              <a:latin typeface="Montserrat"/>
              <a:ea typeface="Montserrat"/>
              <a:cs typeface="Montserrat"/>
              <a:sym typeface="Montserrat"/>
            </a:endParaRPr>
          </a:p>
        </p:txBody>
      </p:sp>
      <p:pic>
        <p:nvPicPr>
          <p:cNvPr id="294" name="Google Shape;294;g117f25aa9d4_1_540"/>
          <p:cNvPicPr preferRelativeResize="0"/>
          <p:nvPr/>
        </p:nvPicPr>
        <p:blipFill>
          <a:blip r:embed="rId3">
            <a:alphaModFix/>
          </a:blip>
          <a:stretch>
            <a:fillRect/>
          </a:stretch>
        </p:blipFill>
        <p:spPr>
          <a:xfrm>
            <a:off x="3569889" y="2620924"/>
            <a:ext cx="5052215" cy="336982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17f25aa9d4_1_555"/>
          <p:cNvSpPr txBox="1"/>
          <p:nvPr/>
        </p:nvSpPr>
        <p:spPr>
          <a:xfrm>
            <a:off x="2141481" y="1235308"/>
            <a:ext cx="8151549" cy="4539704"/>
          </a:xfrm>
          <a:prstGeom prst="rect">
            <a:avLst/>
          </a:prstGeom>
          <a:noFill/>
          <a:ln>
            <a:noFill/>
          </a:ln>
        </p:spPr>
        <p:txBody>
          <a:bodyPr spcFirstLastPara="1" wrap="square" lIns="0" tIns="0" rIns="0" bIns="0" anchor="t" anchorCtr="0">
            <a:spAutoFit/>
          </a:bodyPr>
          <a:lstStyle/>
          <a:p>
            <a:pPr>
              <a:lnSpc>
                <a:spcPct val="115000"/>
              </a:lnSpc>
              <a:spcBef>
                <a:spcPts val="1200"/>
              </a:spcBef>
            </a:pPr>
            <a:r>
              <a:rPr lang="en-US" sz="2000" b="1" dirty="0">
                <a:solidFill>
                  <a:srgbClr val="263E93"/>
                </a:solidFill>
                <a:latin typeface="Open Sans"/>
                <a:ea typeface="Open Sans"/>
                <a:cs typeface="Open Sans"/>
                <a:sym typeface="Montserrat"/>
              </a:rPr>
              <a:t>Need for a robust system for generating, collecting and analysing monitoring data.</a:t>
            </a:r>
            <a:endParaRPr sz="2000" b="1" dirty="0">
              <a:solidFill>
                <a:srgbClr val="263E93"/>
              </a:solidFill>
              <a:latin typeface="Open Sans"/>
              <a:ea typeface="Open Sans"/>
              <a:cs typeface="Open Sans"/>
              <a:sym typeface="Montserrat"/>
            </a:endParaRPr>
          </a:p>
          <a:p>
            <a:pPr>
              <a:lnSpc>
                <a:spcPct val="115000"/>
              </a:lnSpc>
              <a:spcBef>
                <a:spcPts val="1200"/>
              </a:spcBef>
            </a:pPr>
            <a:r>
              <a:rPr lang="en-US" sz="2000" b="1" dirty="0">
                <a:solidFill>
                  <a:srgbClr val="263E93"/>
                </a:solidFill>
                <a:latin typeface="Open Sans"/>
                <a:ea typeface="Open Sans"/>
                <a:cs typeface="Open Sans"/>
                <a:sym typeface="Montserrat"/>
              </a:rPr>
              <a:t>It can involve:</a:t>
            </a:r>
            <a:endParaRPr sz="2000" b="1" dirty="0">
              <a:solidFill>
                <a:srgbClr val="263E93"/>
              </a:solidFill>
              <a:latin typeface="Open Sans"/>
              <a:ea typeface="Open Sans"/>
              <a:cs typeface="Open Sans"/>
              <a:sym typeface="Montserrat"/>
            </a:endParaRPr>
          </a:p>
          <a:p>
            <a:pPr marL="457200" indent="-355600">
              <a:lnSpc>
                <a:spcPct val="115000"/>
              </a:lnSpc>
              <a:spcBef>
                <a:spcPts val="1200"/>
              </a:spcBef>
              <a:buClr>
                <a:srgbClr val="999999"/>
              </a:buClr>
              <a:buSzPts val="2000"/>
              <a:buFont typeface="Montserrat"/>
              <a:buChar char="●"/>
            </a:pPr>
            <a:r>
              <a:rPr lang="en-US" sz="2000" dirty="0">
                <a:solidFill>
                  <a:srgbClr val="263E93"/>
                </a:solidFill>
                <a:latin typeface="Open Sans"/>
                <a:ea typeface="Open Sans"/>
                <a:cs typeface="Open Sans"/>
                <a:sym typeface="Montserrat"/>
              </a:rPr>
              <a:t>Direct data collection from participants/entities (e.g. questionnaires or surveys)</a:t>
            </a:r>
            <a:endParaRPr sz="2000" dirty="0">
              <a:solidFill>
                <a:srgbClr val="263E93"/>
              </a:solidFill>
              <a:latin typeface="Open Sans"/>
              <a:ea typeface="Open Sans"/>
              <a:cs typeface="Open Sans"/>
              <a:sym typeface="Montserrat"/>
            </a:endParaRPr>
          </a:p>
          <a:p>
            <a:pPr marL="457200" indent="-355600">
              <a:lnSpc>
                <a:spcPct val="115000"/>
              </a:lnSpc>
              <a:spcBef>
                <a:spcPts val="1000"/>
              </a:spcBef>
              <a:buClr>
                <a:srgbClr val="999999"/>
              </a:buClr>
              <a:buSzPts val="2000"/>
              <a:buFont typeface="Montserrat"/>
              <a:buChar char="●"/>
            </a:pPr>
            <a:r>
              <a:rPr lang="en-US" sz="2000" dirty="0">
                <a:solidFill>
                  <a:srgbClr val="263E93"/>
                </a:solidFill>
                <a:latin typeface="Open Sans"/>
                <a:ea typeface="Open Sans"/>
                <a:cs typeface="Open Sans"/>
                <a:sym typeface="Montserrat"/>
              </a:rPr>
              <a:t>Data extracted from administrative registers</a:t>
            </a:r>
            <a:endParaRPr sz="2000" dirty="0">
              <a:solidFill>
                <a:srgbClr val="263E93"/>
              </a:solidFill>
              <a:latin typeface="Open Sans"/>
              <a:ea typeface="Open Sans"/>
              <a:cs typeface="Open Sans"/>
              <a:sym typeface="Montserrat"/>
            </a:endParaRPr>
          </a:p>
          <a:p>
            <a:pPr marL="457200" indent="-355600">
              <a:lnSpc>
                <a:spcPct val="115000"/>
              </a:lnSpc>
              <a:spcBef>
                <a:spcPts val="1000"/>
              </a:spcBef>
              <a:buClr>
                <a:srgbClr val="999999"/>
              </a:buClr>
              <a:buSzPts val="2000"/>
              <a:buFont typeface="Montserrat"/>
              <a:buChar char="●"/>
            </a:pPr>
            <a:r>
              <a:rPr lang="en-US" sz="2000" dirty="0">
                <a:solidFill>
                  <a:srgbClr val="263E93"/>
                </a:solidFill>
                <a:latin typeface="Open Sans"/>
                <a:ea typeface="Open Sans"/>
                <a:cs typeface="Open Sans"/>
                <a:sym typeface="Montserrat"/>
              </a:rPr>
              <a:t>Recording and storing data. Data needs to be accurate and needs to be recorded correctly and in timely way (electronic database, spreadsheets etc.). </a:t>
            </a:r>
            <a:endParaRPr sz="2000" dirty="0">
              <a:solidFill>
                <a:srgbClr val="263E93"/>
              </a:solidFill>
              <a:latin typeface="Open Sans"/>
              <a:ea typeface="Open Sans"/>
              <a:cs typeface="Open Sans"/>
              <a:sym typeface="Montserrat"/>
            </a:endParaRPr>
          </a:p>
          <a:p>
            <a:pPr marL="457200" indent="-355600">
              <a:lnSpc>
                <a:spcPct val="115000"/>
              </a:lnSpc>
              <a:spcBef>
                <a:spcPts val="1200"/>
              </a:spcBef>
              <a:spcAft>
                <a:spcPts val="1000"/>
              </a:spcAft>
              <a:buClr>
                <a:srgbClr val="999999"/>
              </a:buClr>
              <a:buSzPts val="2000"/>
              <a:buFont typeface="Montserrat"/>
              <a:buChar char="●"/>
            </a:pPr>
            <a:r>
              <a:rPr lang="en-US" sz="2000" dirty="0">
                <a:solidFill>
                  <a:srgbClr val="263E93"/>
                </a:solidFill>
                <a:latin typeface="Open Sans"/>
                <a:ea typeface="Open Sans"/>
                <a:cs typeface="Open Sans"/>
                <a:sym typeface="Montserrat"/>
              </a:rPr>
              <a:t>Proportionality: System proportionate to size and complexity</a:t>
            </a:r>
            <a:endParaRPr sz="2000" dirty="0">
              <a:solidFill>
                <a:srgbClr val="263E93"/>
              </a:solidFill>
              <a:latin typeface="Open Sans"/>
              <a:ea typeface="Open Sans"/>
              <a:cs typeface="Open Sans"/>
              <a:sym typeface="Montserrat"/>
            </a:endParaRPr>
          </a:p>
        </p:txBody>
      </p:sp>
      <p:sp>
        <p:nvSpPr>
          <p:cNvPr id="301" name="Google Shape;301;g117f25aa9d4_1_555"/>
          <p:cNvSpPr txBox="1"/>
          <p:nvPr/>
        </p:nvSpPr>
        <p:spPr>
          <a:xfrm>
            <a:off x="2293676" y="473251"/>
            <a:ext cx="7249925" cy="492443"/>
          </a:xfrm>
          <a:prstGeom prst="rect">
            <a:avLst/>
          </a:prstGeom>
          <a:noFill/>
          <a:ln>
            <a:noFill/>
          </a:ln>
        </p:spPr>
        <p:txBody>
          <a:bodyPr spcFirstLastPara="1" wrap="square" lIns="0" tIns="0" rIns="0" bIns="0" anchor="t" anchorCtr="0">
            <a:spAutoFit/>
          </a:bodyPr>
          <a:lstStyle/>
          <a:p>
            <a:r>
              <a:rPr lang="en-US" sz="3200" b="1" dirty="0">
                <a:solidFill>
                  <a:srgbClr val="999999"/>
                </a:solidFill>
                <a:latin typeface="Montserrat"/>
                <a:ea typeface="Montserrat"/>
                <a:cs typeface="Montserrat"/>
                <a:sym typeface="Montserrat"/>
              </a:rPr>
              <a:t>Key elements of system</a:t>
            </a:r>
            <a:endParaRPr sz="3200" b="1" dirty="0">
              <a:solidFill>
                <a:srgbClr val="999999"/>
              </a:solidFill>
              <a:latin typeface="Montserrat"/>
              <a:ea typeface="Montserrat"/>
              <a:cs typeface="Montserrat"/>
              <a:sym typeface="Montserrat"/>
            </a:endParaRPr>
          </a:p>
        </p:txBody>
      </p:sp>
      <p:pic>
        <p:nvPicPr>
          <p:cNvPr id="2" name="Picture 1" descr="A logo on a black background">
            <a:extLst>
              <a:ext uri="{FF2B5EF4-FFF2-40B4-BE49-F238E27FC236}">
                <a16:creationId xmlns:a16="http://schemas.microsoft.com/office/drawing/2014/main" id="{AC819FDA-B3FA-7F99-53C8-2DF3A0BC34DB}"/>
              </a:ext>
            </a:extLst>
          </p:cNvPr>
          <p:cNvPicPr>
            <a:picLocks noChangeAspect="1"/>
          </p:cNvPicPr>
          <p:nvPr/>
        </p:nvPicPr>
        <p:blipFill>
          <a:blip r:embed="rId3"/>
          <a:stretch>
            <a:fillRect/>
          </a:stretch>
        </p:blipFill>
        <p:spPr>
          <a:xfrm>
            <a:off x="8569485" y="5907420"/>
            <a:ext cx="1802578" cy="84100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70d57d9c-f2df-4e7c-aeeb-8423acc940d9"/>
  <p:tag name="SLIDO_EVENT_SECTION_UUID" val="311b277e-269a-480c-a0aa-7749ae4d32e2"/>
</p:tagLst>
</file>

<file path=ppt/theme/theme1.xml><?xml version="1.0" encoding="utf-8"?>
<a:theme xmlns:a="http://schemas.openxmlformats.org/drawingml/2006/main" name="EUI - TITLE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03224F65-8EC2-3C44-9ABC-4E072BC3912C}"/>
    </a:ext>
  </a:extLst>
</a:theme>
</file>

<file path=ppt/theme/theme2.xml><?xml version="1.0" encoding="utf-8"?>
<a:theme xmlns:a="http://schemas.openxmlformats.org/drawingml/2006/main" name="EUI CONTENT SLIDES">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A661FB4F-4507-C344-98BB-80AF606A7515}"/>
    </a:ext>
  </a:extLst>
</a:theme>
</file>

<file path=ppt/theme/theme3.xml><?xml version="1.0" encoding="utf-8"?>
<a:theme xmlns:a="http://schemas.openxmlformats.org/drawingml/2006/main" name="1_Conception personnalisée">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BD7082C9-206E-2E44-B599-3EDAA8BC50AC}"/>
    </a:ext>
  </a:extLst>
</a:theme>
</file>

<file path=ppt/theme/theme4.xml><?xml version="1.0" encoding="utf-8"?>
<a:theme xmlns:a="http://schemas.openxmlformats.org/drawingml/2006/main" name="SIMPLE - LAYOUT">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C405E423-91B3-624E-84DC-AAEDDCE75679}"/>
    </a:ext>
  </a:extLst>
</a:theme>
</file>

<file path=ppt/theme/theme5.xml><?xml version="1.0" encoding="utf-8"?>
<a:theme xmlns:a="http://schemas.openxmlformats.org/drawingml/2006/main" name="1_SIMPLE - LAYOUT">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C405E423-91B3-624E-84DC-AAEDDCE75679}"/>
    </a:ext>
  </a:extLst>
</a:theme>
</file>

<file path=ppt/theme/theme6.xml><?xml version="1.0" encoding="utf-8"?>
<a:theme xmlns:a="http://schemas.openxmlformats.org/drawingml/2006/main" name="1_EUI CONTENT SLIDES">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A661FB4F-4507-C344-98BB-80AF606A7515}"/>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A15E68E049864082B08F1BF8027593" ma:contentTypeVersion="15" ma:contentTypeDescription="Create a new document." ma:contentTypeScope="" ma:versionID="b20990a57a534ae4f1cc475a7cfa4f5b">
  <xsd:schema xmlns:xsd="http://www.w3.org/2001/XMLSchema" xmlns:xs="http://www.w3.org/2001/XMLSchema" xmlns:p="http://schemas.microsoft.com/office/2006/metadata/properties" xmlns:ns2="507c5707-debe-419a-9626-d9e5255bf92b" xmlns:ns3="0c94f2b3-26e8-444b-b70a-dcbf68783e58" targetNamespace="http://schemas.microsoft.com/office/2006/metadata/properties" ma:root="true" ma:fieldsID="188212f39b18cada1fd1c36d466d2dd8" ns2:_="" ns3:_="">
    <xsd:import namespace="507c5707-debe-419a-9626-d9e5255bf92b"/>
    <xsd:import namespace="0c94f2b3-26e8-444b-b70a-dcbf68783e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c5707-debe-419a-9626-d9e5255bf92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7856997-2414-479f-a958-f3443c5996ef}" ma:internalName="TaxCatchAll" ma:showField="CatchAllData" ma:web="507c5707-debe-419a-9626-d9e5255bf9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94f2b3-26e8-444b-b70a-dcbf68783e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07c5707-debe-419a-9626-d9e5255bf92b" xsi:nil="true"/>
    <lcf76f155ced4ddcb4097134ff3c332f xmlns="0c94f2b3-26e8-444b-b70a-dcbf68783e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8251F1-4D83-426B-BDE0-8DE2DBCC37BF}">
  <ds:schemaRefs>
    <ds:schemaRef ds:uri="http://schemas.microsoft.com/sharepoint/v3/contenttype/forms"/>
  </ds:schemaRefs>
</ds:datastoreItem>
</file>

<file path=customXml/itemProps2.xml><?xml version="1.0" encoding="utf-8"?>
<ds:datastoreItem xmlns:ds="http://schemas.openxmlformats.org/officeDocument/2006/customXml" ds:itemID="{D4010ECB-2B51-4FBA-AD5C-AFE532286616}"/>
</file>

<file path=customXml/itemProps3.xml><?xml version="1.0" encoding="utf-8"?>
<ds:datastoreItem xmlns:ds="http://schemas.openxmlformats.org/officeDocument/2006/customXml" ds:itemID="{E12D4430-AD46-4DDE-A584-779EBBC41B46}"/>
</file>

<file path=docProps/app.xml><?xml version="1.0" encoding="utf-8"?>
<Properties xmlns="http://schemas.openxmlformats.org/officeDocument/2006/extended-properties" xmlns:vt="http://schemas.openxmlformats.org/officeDocument/2006/docPropsVTypes">
  <Template>EUI - POWERPOINT TEMPLATE - NEUTRE</Template>
  <TotalTime>16354</TotalTime>
  <Words>8201</Words>
  <Application>Microsoft Office PowerPoint</Application>
  <PresentationFormat>Widescreen</PresentationFormat>
  <Paragraphs>1197</Paragraphs>
  <Slides>135</Slides>
  <Notes>72</Notes>
  <HiddenSlides>1</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135</vt:i4>
      </vt:variant>
    </vt:vector>
  </HeadingPairs>
  <TitlesOfParts>
    <vt:vector size="156" baseType="lpstr">
      <vt:lpstr>Arial</vt:lpstr>
      <vt:lpstr>Arial Black</vt:lpstr>
      <vt:lpstr>Calibri</vt:lpstr>
      <vt:lpstr>Courier New</vt:lpstr>
      <vt:lpstr>EC Square Sans Cond Pro</vt:lpstr>
      <vt:lpstr>Montserrat</vt:lpstr>
      <vt:lpstr>Montserrat SemiBold</vt:lpstr>
      <vt:lpstr>Open Sans</vt:lpstr>
      <vt:lpstr>Roboto</vt:lpstr>
      <vt:lpstr>Symbol</vt:lpstr>
      <vt:lpstr>Tahoma</vt:lpstr>
      <vt:lpstr>Titillium Web</vt:lpstr>
      <vt:lpstr>Ubuntu</vt:lpstr>
      <vt:lpstr>Ubuntu Light</vt:lpstr>
      <vt:lpstr>Wingdings</vt:lpstr>
      <vt:lpstr>EUI - TITLE SLIDES</vt:lpstr>
      <vt:lpstr>EUI CONTENT SLIDES</vt:lpstr>
      <vt:lpstr>1_Conception personnalisée</vt:lpstr>
      <vt:lpstr>SIMPLE - LAYOUT</vt:lpstr>
      <vt:lpstr>1_SIMPLE - LAYOUT</vt:lpstr>
      <vt:lpstr>1_EUI CONTENT SLIDES</vt:lpstr>
      <vt:lpstr>PowerPoint Presentation</vt:lpstr>
      <vt:lpstr>EUI PEER REVIEW N° 6 04-05 DECEMBER 2024 BASSO PIAVE</vt:lpstr>
      <vt:lpstr>EUI PEER REVIEW N° 6 04-05 DECEMBER 2024 BASSO PIAVE</vt:lpstr>
      <vt:lpstr> Sustainable Urban Development of Cohesion Policy 2021-2027 </vt:lpstr>
      <vt:lpstr>Cohesion Policy Framework 2021-2027</vt:lpstr>
      <vt:lpstr>ERDF ART 11: SUSTAINABLE URBAN DEVELOPMENT</vt:lpstr>
      <vt:lpstr>The minimum requirements (art. 29 Reg. 2021/1060)</vt:lpstr>
      <vt:lpstr>       Sustainable Urban Development (SUD) in 2021-2027 by MS</vt:lpstr>
      <vt:lpstr>Sustainable Urban Development (SUD) in 2021-2027 by MS and Funds</vt:lpstr>
      <vt:lpstr>Sustainable Urban Development (SUD) in 2021-2027 by PO</vt:lpstr>
      <vt:lpstr>What do we finance in SUD in 2021-2027?</vt:lpstr>
      <vt:lpstr>Territorial focus: where do we finance SUD?</vt:lpstr>
      <vt:lpstr>SUD allocation in Veneto (Italy)</vt:lpstr>
      <vt:lpstr>SUD allocation in Croatia</vt:lpstr>
      <vt:lpstr>SUD allocation in Czech Republic</vt:lpstr>
      <vt:lpstr>PowerPoint Presentation</vt:lpstr>
      <vt:lpstr>PowerPoint Presentation</vt:lpstr>
      <vt:lpstr>PowerPoint Presentation</vt:lpstr>
      <vt:lpstr>PowerPoint Presentation</vt:lpstr>
      <vt:lpstr>Thank you for your attention</vt:lpstr>
      <vt:lpstr>EUI PEER REVIEW N° 6 04-05 DECEMBER 2024 BASSO PIAVE</vt:lpstr>
      <vt:lpstr>PowerPoint Presentation</vt:lpstr>
      <vt:lpstr>EUI PEER REVIEW N° 6 04-05 DECEMBER 2024 BASSO PIAVE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EUI PEER REVIEW N° 6 04-05 DECEMBER 2024 BASSO PIAVE</vt:lpstr>
      <vt:lpstr>PowerPoint Presentation</vt:lpstr>
      <vt:lpstr>PowerPoint Presentation</vt:lpstr>
      <vt:lpstr>PowerPoint Presentation</vt:lpstr>
      <vt:lpstr>Agenda Day 1</vt:lpstr>
      <vt:lpstr>PowerPoint Presentation</vt:lpstr>
      <vt:lpstr>Learning and Action Grid </vt:lpstr>
      <vt:lpstr>Learning and Action Grid for ALL</vt:lpstr>
      <vt:lpstr>Learning and Action Grid for CUR</vt:lpstr>
      <vt:lpstr>PowerPoint Presentation</vt:lpstr>
      <vt:lpstr>ACTIVITY INSTRUCTIONS  </vt:lpstr>
      <vt:lpstr>PowerPoint Presentation</vt:lpstr>
      <vt:lpstr>EUI PEER REVIEW N° 6 04-05 DECEMBER 2024 BASSO PIAVE</vt:lpstr>
      <vt:lpstr>PowerPoint Presentation</vt:lpstr>
      <vt:lpstr>Strategy of the Urban area Vukovar</vt:lpstr>
      <vt:lpstr>Strategy of the Urban area Vukovar</vt:lpstr>
      <vt:lpstr>PowerPoint Presentation</vt:lpstr>
      <vt:lpstr>PowerPoint Presentation</vt:lpstr>
      <vt:lpstr>PowerPoint Presentation</vt:lpstr>
      <vt:lpstr>PowerPoint Presentation</vt:lpstr>
      <vt:lpstr>Presentation of ITI Pilsen agglomeration strategy</vt:lpstr>
      <vt:lpstr>Pilsen agglomeration</vt:lpstr>
      <vt:lpstr>ITI Pilsen agglomeration strategy</vt:lpstr>
      <vt:lpstr>ITI Pilsen agglomeration strategy</vt:lpstr>
      <vt:lpstr>PowerPoint Presentation</vt:lpstr>
      <vt:lpstr>PowerPoint Presentation</vt:lpstr>
      <vt:lpstr>PowerPoint Presentation</vt:lpstr>
      <vt:lpstr>Strategy of the City of Piave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EUI PEER REVIEW N° 6 04-05 DECEMBER 2024 BASSO PIAVE</vt:lpstr>
      <vt:lpstr>PowerPoint Presentation</vt:lpstr>
      <vt:lpstr>Common CUR challenges</vt:lpstr>
      <vt:lpstr>Common Challenge method today</vt:lpstr>
      <vt:lpstr>PowerPoint Presentation</vt:lpstr>
      <vt:lpstr>PowerPoint Presentation</vt:lpstr>
      <vt:lpstr>PowerPoint Presentation</vt:lpstr>
      <vt:lpstr>PowerPoint Presentation</vt:lpstr>
      <vt:lpstr>PowerPoint Presentation</vt:lpstr>
      <vt:lpstr>PowerPoint Presentation</vt:lpstr>
      <vt:lpstr>Why is monitoring important? </vt:lpstr>
      <vt:lpstr>PowerPoint Presentation</vt:lpstr>
      <vt:lpstr>PowerPoint Presentation</vt:lpstr>
      <vt:lpstr>PowerPoint Presentation</vt:lpstr>
      <vt:lpstr>What is needed?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Monitoring</vt:lpstr>
      <vt:lpstr>PowerPoint Presentation</vt:lpstr>
      <vt:lpstr>PowerPoint Presentation</vt:lpstr>
      <vt:lpstr>PowerPoint Presentation</vt:lpstr>
      <vt:lpstr>PowerPoint Presentation</vt:lpstr>
      <vt:lpstr>PowerPoint Presentation</vt:lpstr>
      <vt:lpstr>Advancing the sustainable development goals in Vantaa</vt:lpstr>
      <vt:lpstr>Our sustainable development work</vt:lpstr>
      <vt:lpstr>Strategy integration: themes in the city strategy</vt:lpstr>
      <vt:lpstr>Voluntary local review</vt:lpstr>
      <vt:lpstr>SDG analysis tool</vt:lpstr>
      <vt:lpstr>Links</vt:lpstr>
      <vt:lpstr>Thank you.  lotta.alajoki@vantaa.fi</vt:lpstr>
      <vt:lpstr>PowerPoint Presentation</vt:lpstr>
      <vt:lpstr>PowerPoint Presentation</vt:lpstr>
      <vt:lpstr>World café method today</vt:lpstr>
      <vt:lpstr>World café method</vt:lpstr>
      <vt:lpstr>PowerPoint Presentation</vt:lpstr>
      <vt:lpstr>PowerPoint Presentation</vt:lpstr>
      <vt:lpstr>PowerPoint Presentation</vt:lpstr>
      <vt:lpstr>PowerPoint Presentation</vt:lpstr>
      <vt:lpstr>PowerPoint Presentation</vt:lpstr>
      <vt:lpstr>Emergency Contact Numbers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Zoé FOURNAND</dc:creator>
  <cp:lastModifiedBy>Adele Bucella</cp:lastModifiedBy>
  <cp:revision>140</cp:revision>
  <dcterms:created xsi:type="dcterms:W3CDTF">2023-03-31T09:54:15Z</dcterms:created>
  <dcterms:modified xsi:type="dcterms:W3CDTF">2024-12-09T18:52:48Z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y fmtid="{D5CDD505-2E9C-101B-9397-08002B2CF9AE}" pid="3" name="ContentTypeId">
    <vt:lpwstr>0x01010003A15E68E049864082B08F1BF8027593</vt:lpwstr>
  </property>
</Properties>
</file>